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6" r:id="rId3"/>
    <p:sldId id="259" r:id="rId5"/>
    <p:sldId id="264" r:id="rId6"/>
    <p:sldId id="266" r:id="rId7"/>
    <p:sldId id="267" r:id="rId8"/>
    <p:sldId id="265" r:id="rId9"/>
    <p:sldId id="268" r:id="rId10"/>
    <p:sldId id="272" r:id="rId11"/>
    <p:sldId id="269" r:id="rId12"/>
    <p:sldId id="270" r:id="rId13"/>
    <p:sldId id="273" r:id="rId14"/>
    <p:sldId id="271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5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3300"/>
    <a:srgbClr val="FF3300"/>
    <a:srgbClr val="B2B2B2"/>
    <a:srgbClr val="202020"/>
    <a:srgbClr val="323232"/>
    <a:srgbClr val="CC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225"/>
        <p:guide pos="383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 ?><Relationships xmlns="http://schemas.openxmlformats.org/package/2006/relationships"><Relationship Id="rId1" Target="../media/image2.png" Type="http://schemas.openxmlformats.org/officeDocument/2006/relationships/image"/></Relationships>
</file>

<file path=ppt/drawings/_rels/vmlDrawing10.vml.rels><?xml version="1.0" encoding="UTF-8" standalone="yes" ?><Relationships xmlns="http://schemas.openxmlformats.org/package/2006/relationships"><Relationship Id="rId1" Target="../media/image2.png" Type="http://schemas.openxmlformats.org/officeDocument/2006/relationships/image"/></Relationships>
</file>

<file path=ppt/drawings/_rels/vmlDrawing11.vml.rels><?xml version="1.0" encoding="UTF-8" standalone="yes" ?><Relationships xmlns="http://schemas.openxmlformats.org/package/2006/relationships"><Relationship Id="rId1" Target="../media/image2.png" Type="http://schemas.openxmlformats.org/officeDocument/2006/relationships/image"/></Relationships>
</file>

<file path=ppt/drawings/_rels/vmlDrawing2.vml.rels><?xml version="1.0" encoding="UTF-8" standalone="yes" ?><Relationships xmlns="http://schemas.openxmlformats.org/package/2006/relationships"><Relationship Id="rId1" Target="../media/image2.png" Type="http://schemas.openxmlformats.org/officeDocument/2006/relationships/image"/></Relationships>
</file>

<file path=ppt/drawings/_rels/vmlDrawing3.vml.rels><?xml version="1.0" encoding="UTF-8" standalone="yes" ?><Relationships xmlns="http://schemas.openxmlformats.org/package/2006/relationships"><Relationship Id="rId1" Target="../media/image2.png" Type="http://schemas.openxmlformats.org/officeDocument/2006/relationships/image"/></Relationships>
</file>

<file path=ppt/drawings/_rels/vmlDrawing4.vml.rels><?xml version="1.0" encoding="UTF-8" standalone="yes" ?><Relationships xmlns="http://schemas.openxmlformats.org/package/2006/relationships"><Relationship Id="rId1" Target="../media/image2.png" Type="http://schemas.openxmlformats.org/officeDocument/2006/relationships/image"/></Relationships>
</file>

<file path=ppt/drawings/_rels/vmlDrawing5.vml.rels><?xml version="1.0" encoding="UTF-8" standalone="yes" ?><Relationships xmlns="http://schemas.openxmlformats.org/package/2006/relationships"><Relationship Id="rId1" Target="../media/image2.png" Type="http://schemas.openxmlformats.org/officeDocument/2006/relationships/image"/></Relationships>
</file>

<file path=ppt/drawings/_rels/vmlDrawing6.vml.rels><?xml version="1.0" encoding="UTF-8" standalone="yes" ?><Relationships xmlns="http://schemas.openxmlformats.org/package/2006/relationships"><Relationship Id="rId1" Target="../media/image2.png" Type="http://schemas.openxmlformats.org/officeDocument/2006/relationships/image"/></Relationships>
</file>

<file path=ppt/drawings/_rels/vmlDrawing7.vml.rels><?xml version="1.0" encoding="UTF-8" standalone="yes" ?><Relationships xmlns="http://schemas.openxmlformats.org/package/2006/relationships"><Relationship Id="rId1" Target="../media/image2.png" Type="http://schemas.openxmlformats.org/officeDocument/2006/relationships/image"/></Relationships>
</file>

<file path=ppt/drawings/_rels/vmlDrawing8.vml.rels><?xml version="1.0" encoding="UTF-8" standalone="yes" ?><Relationships xmlns="http://schemas.openxmlformats.org/package/2006/relationships"><Relationship Id="rId1" Target="../media/image2.png" Type="http://schemas.openxmlformats.org/officeDocument/2006/relationships/image"/></Relationships>
</file>

<file path=ppt/drawings/_rels/vmlDrawing9.vml.rels><?xml version="1.0" encoding="UTF-8" standalone="yes" ?><Relationships xmlns="http://schemas.openxmlformats.org/package/2006/relationships"><Relationship Id="rId1" Target="../media/image2.png" Type="http://schemas.openxmlformats.org/officeDocument/2006/relationships/image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 ?><Relationships xmlns="http://schemas.openxmlformats.org/package/2006/relationships"><Relationship Id="rId9" Target="../slideLayouts/slideLayout2.xml" Type="http://schemas.openxmlformats.org/officeDocument/2006/relationships/slideLayout"/><Relationship Id="rId8" Target="../media/image21.png" Type="http://schemas.openxmlformats.org/officeDocument/2006/relationships/image"/><Relationship Id="rId7" Target="../media/image20.png" Type="http://schemas.openxmlformats.org/officeDocument/2006/relationships/image"/><Relationship Id="rId6" Target="../media/image6.png" Type="http://schemas.openxmlformats.org/officeDocument/2006/relationships/image"/><Relationship Id="rId5" Target="../media/image19.jpeg" Type="http://schemas.openxmlformats.org/officeDocument/2006/relationships/image"/><Relationship Id="rId4" Target="../media/image18.jpeg" Type="http://schemas.openxmlformats.org/officeDocument/2006/relationships/image"/><Relationship Id="rId3" Target="../media/image1.jpeg" Type="http://schemas.openxmlformats.org/officeDocument/2006/relationships/image"/><Relationship Id="rId2" Target="../media/image2.png" Type="http://schemas.openxmlformats.org/officeDocument/2006/relationships/image"/><Relationship Id="rId11" Target="../notesSlides/notesSlide10.xml" Type="http://schemas.openxmlformats.org/officeDocument/2006/relationships/notesSlide"/><Relationship Id="rId10" Target="../drawings/vmlDrawing9.vml" Type="http://schemas.openxmlformats.org/officeDocument/2006/relationships/vmlDrawing"/><Relationship Id="rId1" Target="../embeddings/oleObject9.bin" Type="http://schemas.openxmlformats.org/officeDocument/2006/relationships/oleObject"/></Relationships>
</file>

<file path=ppt/slides/_rels/slide11.xml.rels><?xml version="1.0" encoding="UTF-8" standalone="yes" ?><Relationships xmlns="http://schemas.openxmlformats.org/package/2006/relationships"><Relationship Id="rId9" Target="../notesSlides/notesSlide11.xml" Type="http://schemas.openxmlformats.org/officeDocument/2006/relationships/notesSlide"/><Relationship Id="rId8" Target="../drawings/vmlDrawing10.vml" Type="http://schemas.openxmlformats.org/officeDocument/2006/relationships/vmlDrawing"/><Relationship Id="rId7" Target="../slideLayouts/slideLayout2.xml" Type="http://schemas.openxmlformats.org/officeDocument/2006/relationships/slideLayout"/><Relationship Id="rId6" Target="../media/image23.jpeg" Type="http://schemas.openxmlformats.org/officeDocument/2006/relationships/image"/><Relationship Id="rId5" Target="../media/image22.jpeg" Type="http://schemas.openxmlformats.org/officeDocument/2006/relationships/image"/><Relationship Id="rId4" Target="../media/image6.png" Type="http://schemas.openxmlformats.org/officeDocument/2006/relationships/image"/><Relationship Id="rId3" Target="../media/image1.jpeg" Type="http://schemas.openxmlformats.org/officeDocument/2006/relationships/image"/><Relationship Id="rId2" Target="../media/image2.png" Type="http://schemas.openxmlformats.org/officeDocument/2006/relationships/image"/><Relationship Id="rId1" Target="../embeddings/oleObject10.bin" Type="http://schemas.openxmlformats.org/officeDocument/2006/relationships/oleObject"/></Relationships>
</file>

<file path=ppt/slides/_rels/slide12.xml.rels><?xml version="1.0" encoding="UTF-8" standalone="yes" ?><Relationships xmlns="http://schemas.openxmlformats.org/package/2006/relationships"><Relationship Id="rId8" Target="../notesSlides/notesSlide12.xml" Type="http://schemas.openxmlformats.org/officeDocument/2006/relationships/notesSlide"/><Relationship Id="rId7" Target="../drawings/vmlDrawing11.vml" Type="http://schemas.openxmlformats.org/officeDocument/2006/relationships/vmlDrawing"/><Relationship Id="rId6" Target="../slideLayouts/slideLayout2.xml" Type="http://schemas.openxmlformats.org/officeDocument/2006/relationships/slideLayout"/><Relationship Id="rId5" Target="../media/image25.jpeg" Type="http://schemas.openxmlformats.org/officeDocument/2006/relationships/image"/><Relationship Id="rId4" Target="../media/image24.jpeg" Type="http://schemas.openxmlformats.org/officeDocument/2006/relationships/image"/><Relationship Id="rId3" Target="../media/image1.jpeg" Type="http://schemas.openxmlformats.org/officeDocument/2006/relationships/image"/><Relationship Id="rId2" Target="../media/image2.png" Type="http://schemas.openxmlformats.org/officeDocument/2006/relationships/image"/><Relationship Id="rId1" Target="../embeddings/oleObject11.bin" Type="http://schemas.openxmlformats.org/officeDocument/2006/relationships/oleObject"/></Relationships>
</file>

<file path=ppt/slides/_rels/slide2.xml.rels><?xml version="1.0" encoding="UTF-8" standalone="yes" ?><Relationships xmlns="http://schemas.openxmlformats.org/package/2006/relationships"><Relationship Id="rId8" Target="../notesSlides/notesSlide2.xml" Type="http://schemas.openxmlformats.org/officeDocument/2006/relationships/notesSlide"/><Relationship Id="rId7" Target="../drawings/vmlDrawing1.vml" Type="http://schemas.openxmlformats.org/officeDocument/2006/relationships/vmlDrawing"/><Relationship Id="rId6" Target="../slideLayouts/slideLayout2.xml" Type="http://schemas.openxmlformats.org/officeDocument/2006/relationships/slideLayout"/><Relationship Id="rId5" Target="../media/image4.png" Type="http://schemas.openxmlformats.org/officeDocument/2006/relationships/image"/><Relationship Id="rId4" Target="../media/image3.png" Type="http://schemas.openxmlformats.org/officeDocument/2006/relationships/image"/><Relationship Id="rId3" Target="../media/image1.jpeg" Type="http://schemas.openxmlformats.org/officeDocument/2006/relationships/image"/><Relationship Id="rId2" Target="../media/image2.png" Type="http://schemas.openxmlformats.org/officeDocument/2006/relationships/image"/><Relationship Id="rId1" Target="../embeddings/oleObject1.bin" Type="http://schemas.openxmlformats.org/officeDocument/2006/relationships/oleObject"/></Relationships>
</file>

<file path=ppt/slides/_rels/slide3.xml.rels><?xml version="1.0" encoding="UTF-8" standalone="yes" ?><Relationships xmlns="http://schemas.openxmlformats.org/package/2006/relationships"><Relationship Id="rId8" Target="../notesSlides/notesSlide3.xml" Type="http://schemas.openxmlformats.org/officeDocument/2006/relationships/notesSlide"/><Relationship Id="rId7" Target="../drawings/vmlDrawing2.vml" Type="http://schemas.openxmlformats.org/officeDocument/2006/relationships/vmlDrawing"/><Relationship Id="rId6" Target="../slideLayouts/slideLayout2.xml" Type="http://schemas.openxmlformats.org/officeDocument/2006/relationships/slideLayout"/><Relationship Id="rId5" Target="../media/image6.png" Type="http://schemas.openxmlformats.org/officeDocument/2006/relationships/image"/><Relationship Id="rId4" Target="../media/image5.jpeg" Type="http://schemas.openxmlformats.org/officeDocument/2006/relationships/image"/><Relationship Id="rId3" Target="../media/image1.jpeg" Type="http://schemas.openxmlformats.org/officeDocument/2006/relationships/image"/><Relationship Id="rId2" Target="../media/image2.png" Type="http://schemas.openxmlformats.org/officeDocument/2006/relationships/image"/><Relationship Id="rId1" Target="../embeddings/oleObject2.bin" Type="http://schemas.openxmlformats.org/officeDocument/2006/relationships/oleObject"/></Relationships>
</file>

<file path=ppt/slides/_rels/slide4.xml.rels><?xml version="1.0" encoding="UTF-8" standalone="yes" ?><Relationships xmlns="http://schemas.openxmlformats.org/package/2006/relationships"><Relationship Id="rId9" Target="../notesSlides/notesSlide4.xml" Type="http://schemas.openxmlformats.org/officeDocument/2006/relationships/notesSlide"/><Relationship Id="rId8" Target="../drawings/vmlDrawing3.vml" Type="http://schemas.openxmlformats.org/officeDocument/2006/relationships/vmlDrawing"/><Relationship Id="rId7" Target="../slideLayouts/slideLayout2.xml" Type="http://schemas.openxmlformats.org/officeDocument/2006/relationships/slideLayout"/><Relationship Id="rId6" Target="../media/image6.png" Type="http://schemas.openxmlformats.org/officeDocument/2006/relationships/image"/><Relationship Id="rId5" Target="../media/image8.jpeg" Type="http://schemas.openxmlformats.org/officeDocument/2006/relationships/image"/><Relationship Id="rId4" Target="../media/image7.jpeg" Type="http://schemas.openxmlformats.org/officeDocument/2006/relationships/image"/><Relationship Id="rId3" Target="../media/image1.jpeg" Type="http://schemas.openxmlformats.org/officeDocument/2006/relationships/image"/><Relationship Id="rId2" Target="../media/image2.png" Type="http://schemas.openxmlformats.org/officeDocument/2006/relationships/image"/><Relationship Id="rId1" Target="../embeddings/oleObject3.bin" Type="http://schemas.openxmlformats.org/officeDocument/2006/relationships/oleObject"/></Relationships>
</file>

<file path=ppt/slides/_rels/slide5.xml.rels><?xml version="1.0" encoding="UTF-8" standalone="yes" ?><Relationships xmlns="http://schemas.openxmlformats.org/package/2006/relationships"><Relationship Id="rId9" Target="../notesSlides/notesSlide5.xml" Type="http://schemas.openxmlformats.org/officeDocument/2006/relationships/notesSlide"/><Relationship Id="rId8" Target="../drawings/vmlDrawing4.vml" Type="http://schemas.openxmlformats.org/officeDocument/2006/relationships/vmlDrawing"/><Relationship Id="rId7" Target="../slideLayouts/slideLayout2.xml" Type="http://schemas.openxmlformats.org/officeDocument/2006/relationships/slideLayout"/><Relationship Id="rId6" Target="../media/image10.jpeg" Type="http://schemas.openxmlformats.org/officeDocument/2006/relationships/image"/><Relationship Id="rId5" Target="../media/image6.png" Type="http://schemas.openxmlformats.org/officeDocument/2006/relationships/image"/><Relationship Id="rId4" Target="../media/image9.jpeg" Type="http://schemas.openxmlformats.org/officeDocument/2006/relationships/image"/><Relationship Id="rId3" Target="../media/image1.jpeg" Type="http://schemas.openxmlformats.org/officeDocument/2006/relationships/image"/><Relationship Id="rId2" Target="../media/image2.png" Type="http://schemas.openxmlformats.org/officeDocument/2006/relationships/image"/><Relationship Id="rId1" Target="../embeddings/oleObject4.bin" Type="http://schemas.openxmlformats.org/officeDocument/2006/relationships/oleObject"/></Relationships>
</file>

<file path=ppt/slides/_rels/slide6.xml.rels><?xml version="1.0" encoding="UTF-8" standalone="yes" ?><Relationships xmlns="http://schemas.openxmlformats.org/package/2006/relationships"><Relationship Id="rId8" Target="../notesSlides/notesSlide6.xml" Type="http://schemas.openxmlformats.org/officeDocument/2006/relationships/notesSlide"/><Relationship Id="rId7" Target="../drawings/vmlDrawing5.vml" Type="http://schemas.openxmlformats.org/officeDocument/2006/relationships/vmlDrawing"/><Relationship Id="rId6" Target="../slideLayouts/slideLayout2.xml" Type="http://schemas.openxmlformats.org/officeDocument/2006/relationships/slideLayout"/><Relationship Id="rId5" Target="../media/image6.png" Type="http://schemas.openxmlformats.org/officeDocument/2006/relationships/image"/><Relationship Id="rId4" Target="../media/image11.jpeg" Type="http://schemas.openxmlformats.org/officeDocument/2006/relationships/image"/><Relationship Id="rId3" Target="../media/image1.jpeg" Type="http://schemas.openxmlformats.org/officeDocument/2006/relationships/image"/><Relationship Id="rId2" Target="../media/image2.png" Type="http://schemas.openxmlformats.org/officeDocument/2006/relationships/image"/><Relationship Id="rId1" Target="../embeddings/oleObject5.bin" Type="http://schemas.openxmlformats.org/officeDocument/2006/relationships/oleObject"/></Relationships>
</file>

<file path=ppt/slides/_rels/slide7.xml.rels><?xml version="1.0" encoding="UTF-8" standalone="yes" ?><Relationships xmlns="http://schemas.openxmlformats.org/package/2006/relationships"><Relationship Id="rId9" Target="../drawings/vmlDrawing6.vml" Type="http://schemas.openxmlformats.org/officeDocument/2006/relationships/vmlDrawing"/><Relationship Id="rId8" Target="../slideLayouts/slideLayout2.xml" Type="http://schemas.openxmlformats.org/officeDocument/2006/relationships/slideLayout"/><Relationship Id="rId7" Target="../media/image14.jpeg" Type="http://schemas.openxmlformats.org/officeDocument/2006/relationships/image"/><Relationship Id="rId6" Target="../media/image13.png" Type="http://schemas.openxmlformats.org/officeDocument/2006/relationships/image"/><Relationship Id="rId5" Target="../media/image6.png" Type="http://schemas.openxmlformats.org/officeDocument/2006/relationships/image"/><Relationship Id="rId4" Target="../media/image12.jpeg" Type="http://schemas.openxmlformats.org/officeDocument/2006/relationships/image"/><Relationship Id="rId3" Target="../media/image1.jpeg" Type="http://schemas.openxmlformats.org/officeDocument/2006/relationships/image"/><Relationship Id="rId2" Target="../media/image2.png" Type="http://schemas.openxmlformats.org/officeDocument/2006/relationships/image"/><Relationship Id="rId10" Target="../notesSlides/notesSlide7.xml" Type="http://schemas.openxmlformats.org/officeDocument/2006/relationships/notesSlide"/><Relationship Id="rId1" Target="../embeddings/oleObject6.bin" Type="http://schemas.openxmlformats.org/officeDocument/2006/relationships/oleObject"/></Relationships>
</file>

<file path=ppt/slides/_rels/slide8.xml.rels><?xml version="1.0" encoding="UTF-8" standalone="yes" ?><Relationships xmlns="http://schemas.openxmlformats.org/package/2006/relationships"><Relationship Id="rId9" Target="../notesSlides/notesSlide8.xml" Type="http://schemas.openxmlformats.org/officeDocument/2006/relationships/notesSlide"/><Relationship Id="rId8" Target="../drawings/vmlDrawing7.vml" Type="http://schemas.openxmlformats.org/officeDocument/2006/relationships/vmlDrawing"/><Relationship Id="rId7" Target="../slideLayouts/slideLayout2.xml" Type="http://schemas.openxmlformats.org/officeDocument/2006/relationships/slideLayout"/><Relationship Id="rId6" Target="../media/image16.jpeg" Type="http://schemas.openxmlformats.org/officeDocument/2006/relationships/image"/><Relationship Id="rId5" Target="../media/image15.jpeg" Type="http://schemas.openxmlformats.org/officeDocument/2006/relationships/image"/><Relationship Id="rId4" Target="../media/image6.png" Type="http://schemas.openxmlformats.org/officeDocument/2006/relationships/image"/><Relationship Id="rId3" Target="../media/image1.jpeg" Type="http://schemas.openxmlformats.org/officeDocument/2006/relationships/image"/><Relationship Id="rId2" Target="../media/image2.png" Type="http://schemas.openxmlformats.org/officeDocument/2006/relationships/image"/><Relationship Id="rId1" Target="../embeddings/oleObject7.bin" Type="http://schemas.openxmlformats.org/officeDocument/2006/relationships/oleObject"/></Relationships>
</file>

<file path=ppt/slides/_rels/slide9.xml.rels><?xml version="1.0" encoding="UTF-8" standalone="yes" ?><Relationships xmlns="http://schemas.openxmlformats.org/package/2006/relationships"><Relationship Id="rId8" Target="../notesSlides/notesSlide9.xml" Type="http://schemas.openxmlformats.org/officeDocument/2006/relationships/notesSlide"/><Relationship Id="rId7" Target="../drawings/vmlDrawing8.vml" Type="http://schemas.openxmlformats.org/officeDocument/2006/relationships/vmlDrawing"/><Relationship Id="rId6" Target="../slideLayouts/slideLayout2.xml" Type="http://schemas.openxmlformats.org/officeDocument/2006/relationships/slideLayout"/><Relationship Id="rId5" Target="../media/image6.png" Type="http://schemas.openxmlformats.org/officeDocument/2006/relationships/image"/><Relationship Id="rId4" Target="../media/image17.jpeg" Type="http://schemas.openxmlformats.org/officeDocument/2006/relationships/image"/><Relationship Id="rId3" Target="../media/image1.jpeg" Type="http://schemas.openxmlformats.org/officeDocument/2006/relationships/image"/><Relationship Id="rId2" Target="../media/image2.png" Type="http://schemas.openxmlformats.org/officeDocument/2006/relationships/image"/><Relationship Id="rId1" Target="../embeddings/oleObject8.bin" Type="http://schemas.openxmlformats.org/officeDocument/2006/relationships/oleObjec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descr="83825c643da6828324dd2b3d32bb7e3f" id="4" name="Изображение 3"/>
          <p:cNvPicPr>
            <a:picLocks noChangeAspect="1"/>
          </p:cNvPicPr>
          <p:nvPr/>
        </p:nvPicPr>
        <p:blipFill>
          <a:blip r:embed="rId1"/>
          <a:srcRect b="72" l="26"/>
          <a:stretch>
            <a:fillRect/>
          </a:stretch>
        </p:blipFill>
        <p:spPr>
          <a:xfrm>
            <a:off x="9525" y="642620"/>
            <a:ext cx="12182475" cy="621538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2718435" y="2936875"/>
            <a:ext cx="6383655" cy="2021205"/>
          </a:xfrm>
          <a:prstGeom prst="rect">
            <a:avLst/>
          </a:prstGeom>
          <a:noFill/>
        </p:spPr>
        <p:txBody>
          <a:bodyPr rtlCol="0" wrap="square">
            <a:noAutofit/>
          </a:bodyPr>
          <a:p>
            <a:pPr algn="ctr"/>
            <a:r>
              <a:rPr altLang="en-US" lang="ru-RU" sz="6000">
                <a:solidFill>
                  <a:srgbClr val="FF0000"/>
                </a:solidFill>
                <a:latin charset="0" panose="03010101010201010101" typeface="Monotype Corsiva"/>
                <a:cs charset="0" panose="03010101010201010101" typeface="Monotype Corsiva"/>
              </a:rPr>
              <a:t>Приготовление школьного завтрака</a:t>
            </a:r>
            <a:endParaRPr altLang="en-US" lang="ru-RU" sz="6000">
              <a:solidFill>
                <a:srgbClr val="FF0000"/>
              </a:solidFill>
              <a:latin charset="0" panose="03010101010201010101" typeface="Monotype Corsiva"/>
              <a:cs charset="0" panose="03010101010201010101" typeface="Monotype Corsiv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0" y="0"/>
            <a:ext cx="12192000" cy="717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tlCol="0" wrap="square">
            <a:noAutofit/>
          </a:bodyPr>
          <a:p>
            <a:pPr algn="ctr"/>
            <a:r>
              <a:rPr b="1" dirty="0" sz="2000">
                <a:latin charset="0" panose="03010101010201010101" typeface="Monotype Corsiva"/>
                <a:cs charset="0" panose="03010101010201010101" typeface="Monotype Corsiva"/>
                <a:sym typeface="+mn-ea"/>
              </a:rPr>
              <a:t>Муниципальное бюджетное общеобразовательное учреждение</a:t>
            </a:r>
            <a:endParaRPr b="1" dirty="0" sz="2000">
              <a:solidFill>
                <a:schemeClr val="tx1"/>
              </a:solidFill>
              <a:latin charset="0" panose="03010101010201010101" typeface="Monotype Corsiva"/>
              <a:cs charset="0" panose="03010101010201010101" typeface="Monotype Corsiva"/>
            </a:endParaRPr>
          </a:p>
          <a:p>
            <a:pPr algn="ctr"/>
            <a:r>
              <a:rPr b="1" dirty="0" sz="2000">
                <a:solidFill>
                  <a:schemeClr val="tx1"/>
                </a:solidFill>
                <a:latin charset="0" panose="03010101010201010101" typeface="Monotype Corsiva"/>
                <a:cs charset="0" panose="03010101010201010101" typeface="Monotype Corsiva"/>
                <a:sym typeface="+mn-ea"/>
              </a:rPr>
              <a:t> «Чернухинская средняя  школа»</a:t>
            </a:r>
            <a:endParaRPr b="1" dirty="0" sz="2000">
              <a:solidFill>
                <a:schemeClr val="tx1"/>
              </a:solidFill>
              <a:latin charset="0" panose="03010101010201010101" typeface="Monotype Corsiva"/>
              <a:cs charset="0" panose="03010101010201010101" typeface="Monotype Corsiva"/>
            </a:endParaRPr>
          </a:p>
          <a:p>
            <a:endParaRPr altLang="en-US" b="1" dirty="0" lang="ru-RU" sz="2000">
              <a:solidFill>
                <a:schemeClr val="tx1"/>
              </a:solidFill>
              <a:latin charset="0" panose="03010101010201010101" typeface="Monotype Corsiva"/>
              <a:cs charset="0" panose="03010101010201010101" typeface="Monotype Corsiva"/>
            </a:endParaR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altLang="en-US" lang="ru-RU"/>
          </a:p>
        </p:txBody>
      </p:sp>
      <p:graphicFrame>
        <p:nvGraphicFramePr>
          <p:cNvPr id="12" name="Замещающее содержимое 11"/>
          <p:cNvGraphicFramePr>
            <a:graphicFrameLocks noChangeAspect="1"/>
          </p:cNvGraphicFramePr>
          <p:nvPr>
            <p:ph idx="1"/>
          </p:nvPr>
        </p:nvGraphicFramePr>
        <p:xfrm>
          <a:off x="3754120" y="1825625"/>
          <a:ext cx="4301490" cy="435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6004560" imgW="5935980" name="" progId="Paint.Picture" r:id="rId1" spid="_x0000_s13">
                  <p:embed/>
                </p:oleObj>
              </mc:Choice>
              <mc:Fallback>
                <p:oleObj imgH="6004560" imgW="5935980" name="" progId="Paint.Picture" r:id="rId1">
                  <p:embed/>
                  <p:pic>
                    <p:nvPicPr>
                      <p:cNvPr id="0" name="Изображение 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54120" y="1825625"/>
                        <a:ext cx="4301490" cy="435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83825c643da6828324dd2b3d32bb7e3f" id="5" name="Изображение 4"/>
          <p:cNvPicPr>
            <a:picLocks noChangeAspect="1"/>
          </p:cNvPicPr>
          <p:nvPr/>
        </p:nvPicPr>
        <p:blipFill>
          <a:blip r:embed="rId3"/>
          <a:srcRect b="3626" l="23111" r="31329" t="40410"/>
          <a:stretch>
            <a:fillRect/>
          </a:stretch>
        </p:blipFill>
        <p:spPr>
          <a:xfrm>
            <a:off x="0" y="-75565"/>
            <a:ext cx="12192000" cy="685863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435100" y="143510"/>
            <a:ext cx="10163175" cy="976630"/>
          </a:xfrm>
          <a:prstGeom prst="rect">
            <a:avLst/>
          </a:prstGeom>
          <a:noFill/>
        </p:spPr>
        <p:txBody>
          <a:bodyPr rtlCol="0" wrap="square">
            <a:noAutofit/>
          </a:bodyPr>
          <a:p>
            <a:pPr algn="ctr"/>
            <a:r>
              <a:rPr altLang="en-US" lang="ru-RU" sz="6000">
                <a:solidFill>
                  <a:srgbClr val="FF0000"/>
                </a:solidFill>
                <a:latin charset="0" panose="03010101010201010101" typeface="Monotype Corsiva"/>
                <a:cs charset="0" panose="03010101010201010101" typeface="Monotype Corsiva"/>
              </a:rPr>
              <a:t>Кекс морковный</a:t>
            </a:r>
            <a:endParaRPr altLang="en-US" lang="ru-RU" sz="6000">
              <a:solidFill>
                <a:srgbClr val="FF0000"/>
              </a:solidFill>
              <a:latin charset="0" panose="03010101010201010101" typeface="Monotype Corsiva"/>
              <a:cs charset="0" panose="03010101010201010101" typeface="Monotype Corsiv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35280" y="1120140"/>
            <a:ext cx="5552440" cy="2412365"/>
          </a:xfrm>
          <a:prstGeom prst="rect">
            <a:avLst/>
          </a:prstGeom>
          <a:noFill/>
        </p:spPr>
        <p:txBody>
          <a:bodyPr rtlCol="0" wrap="square">
            <a:noAutofit/>
          </a:bodyPr>
          <a:p>
            <a:r>
              <a:rPr altLang="en-US" lang="ru-RU" sz="2800">
                <a:latin charset="0" panose="03010101010201010101" typeface="Monotype Corsiva"/>
                <a:cs charset="0" panose="03010101010201010101" typeface="Monotype Corsiva"/>
              </a:rPr>
              <a:t>В миску всыпьте сахар и соль. Вбейте яйца и влейте растительное масло, хорошенько перемешать венчиком. Добавить цедру апельсина и перемешать. </a:t>
            </a:r>
            <a:endParaRPr altLang="en-US" lang="ru-RU" sz="2800">
              <a:latin charset="0" panose="03010101010201010101" typeface="Monotype Corsiva"/>
              <a:cs charset="0" panose="03010101010201010101" typeface="Monotype Corsiva"/>
            </a:endParaRPr>
          </a:p>
          <a:p>
            <a:endParaRPr altLang="en-US" lang="ru-RU" sz="2800">
              <a:latin charset="0" panose="03010101010201010101" typeface="Monotype Corsiva"/>
              <a:cs charset="0" panose="03010101010201010101" typeface="Monotype Corsiva"/>
            </a:endParaRPr>
          </a:p>
        </p:txBody>
      </p:sp>
      <p:pic>
        <p:nvPicPr>
          <p:cNvPr descr="photo_5440439188878129915_y" id="6" name="Изображение 5"/>
          <p:cNvPicPr>
            <a:picLocks noChangeAspect="1"/>
          </p:cNvPicPr>
          <p:nvPr/>
        </p:nvPicPr>
        <p:blipFill>
          <a:blip r:embed="rId4"/>
          <a:srcRect b="32" l="115"/>
          <a:stretch>
            <a:fillRect/>
          </a:stretch>
        </p:blipFill>
        <p:spPr>
          <a:xfrm>
            <a:off x="9344660" y="2331085"/>
            <a:ext cx="2705735" cy="40805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descr="photo_5438126099881127148_y" id="7" name="Изображение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515" y="1372235"/>
            <a:ext cx="3319145" cy="29381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descr="pngwing.com" id="18" name="Изображение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40000">
            <a:off x="-125095" y="52070"/>
            <a:ext cx="1417955" cy="1417955"/>
          </a:xfrm>
          <a:prstGeom prst="rect">
            <a:avLst/>
          </a:prstGeom>
        </p:spPr>
      </p:pic>
      <p:pic>
        <p:nvPicPr>
          <p:cNvPr descr="c305562d896622f6ba31789d66c83e66" id="22" name="Изображение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40000">
            <a:off x="2049145" y="2064385"/>
            <a:ext cx="3735705" cy="4793615"/>
          </a:xfrm>
          <a:prstGeom prst="rect">
            <a:avLst/>
          </a:prstGeom>
        </p:spPr>
      </p:pic>
      <p:pic>
        <p:nvPicPr>
          <p:cNvPr descr="png-clipart-mini-cupcakes-carrot-cake-muffin-hershey-bar-cake-cream-food (1)" id="25" name="Изображение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60000">
            <a:off x="3796030" y="3094355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altLang="en-US" lang="ru-RU"/>
          </a:p>
        </p:txBody>
      </p:sp>
      <p:graphicFrame>
        <p:nvGraphicFramePr>
          <p:cNvPr id="12" name="Замещающее содержимое 11"/>
          <p:cNvGraphicFramePr>
            <a:graphicFrameLocks noChangeAspect="1"/>
          </p:cNvGraphicFramePr>
          <p:nvPr>
            <p:ph idx="1"/>
          </p:nvPr>
        </p:nvGraphicFramePr>
        <p:xfrm>
          <a:off x="3754120" y="1825625"/>
          <a:ext cx="4301490" cy="435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6004560" imgW="5935980" name="" progId="Paint.Picture" r:id="rId1" spid="_x0000_s13">
                  <p:embed/>
                </p:oleObj>
              </mc:Choice>
              <mc:Fallback>
                <p:oleObj imgH="6004560" imgW="5935980" name="" progId="Paint.Picture" r:id="rId1">
                  <p:embed/>
                  <p:pic>
                    <p:nvPicPr>
                      <p:cNvPr id="0" name="Изображение 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54120" y="1825625"/>
                        <a:ext cx="4301490" cy="435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83825c643da6828324dd2b3d32bb7e3f" id="5" name="Изображение 4"/>
          <p:cNvPicPr>
            <a:picLocks noChangeAspect="1"/>
          </p:cNvPicPr>
          <p:nvPr/>
        </p:nvPicPr>
        <p:blipFill>
          <a:blip r:embed="rId3"/>
          <a:srcRect b="3626" l="23111" r="31329" t="40410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320675" y="534035"/>
            <a:ext cx="10163175" cy="976630"/>
          </a:xfrm>
          <a:prstGeom prst="rect">
            <a:avLst/>
          </a:prstGeom>
          <a:noFill/>
        </p:spPr>
        <p:txBody>
          <a:bodyPr rtlCol="0" wrap="square">
            <a:noAutofit/>
          </a:bodyPr>
          <a:p>
            <a:pPr algn="ctr"/>
            <a:r>
              <a:rPr altLang="en-US" lang="ru-RU" sz="6000">
                <a:solidFill>
                  <a:srgbClr val="FF0000"/>
                </a:solidFill>
                <a:latin charset="0" panose="03010101010201010101" typeface="Monotype Corsiva"/>
                <a:cs charset="0" panose="03010101010201010101" typeface="Monotype Corsiva"/>
              </a:rPr>
              <a:t>Кекс морковный</a:t>
            </a:r>
            <a:endParaRPr altLang="en-US" lang="ru-RU" sz="6000">
              <a:solidFill>
                <a:srgbClr val="FF0000"/>
              </a:solidFill>
              <a:latin charset="0" panose="03010101010201010101" typeface="Monotype Corsiva"/>
              <a:cs charset="0" panose="03010101010201010101" typeface="Monotype Corsiv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48335" y="1825625"/>
            <a:ext cx="5084445" cy="3588385"/>
          </a:xfrm>
          <a:prstGeom prst="rect">
            <a:avLst/>
          </a:prstGeom>
          <a:noFill/>
        </p:spPr>
        <p:txBody>
          <a:bodyPr rtlCol="0" wrap="square">
            <a:noAutofit/>
          </a:bodyPr>
          <a:p>
            <a:r>
              <a:rPr altLang="en-US" lang="ru-RU" sz="2800">
                <a:latin charset="0" panose="03010101010201010101" typeface="Monotype Corsiva"/>
                <a:cs charset="0" panose="03010101010201010101" typeface="Monotype Corsiva"/>
              </a:rPr>
              <a:t>Натереть на мелкой терке морковь и отжать лишний сок, выложить в жидкую смесь, всыпать муку и перемешать. </a:t>
            </a:r>
            <a:endParaRPr altLang="en-US" lang="ru-RU" sz="2800">
              <a:latin charset="0" panose="03010101010201010101" typeface="Monotype Corsiva"/>
              <a:cs charset="0" panose="03010101010201010101" typeface="Monotype Corsiva"/>
            </a:endParaRPr>
          </a:p>
          <a:p>
            <a:r>
              <a:rPr altLang="en-US" lang="ru-RU" sz="2800">
                <a:latin charset="0" panose="03010101010201010101" typeface="Monotype Corsiva"/>
                <a:cs charset="0" panose="03010101010201010101" typeface="Monotype Corsiva"/>
              </a:rPr>
              <a:t>Форму для выпечки смазать маслом и влить тесто. Поставить в разогретый духовой шкаф минут на 40.</a:t>
            </a:r>
            <a:endParaRPr altLang="en-US" lang="ru-RU" sz="2800">
              <a:latin charset="0" panose="03010101010201010101" typeface="Monotype Corsiva"/>
              <a:cs charset="0" panose="03010101010201010101" typeface="Monotype Corsiva"/>
            </a:endParaRPr>
          </a:p>
        </p:txBody>
      </p:sp>
      <p:pic>
        <p:nvPicPr>
          <p:cNvPr descr="pngwing.com" id="24" name="Изображение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40000">
            <a:off x="-43180" y="502285"/>
            <a:ext cx="1671955" cy="1671955"/>
          </a:xfrm>
          <a:prstGeom prst="rect">
            <a:avLst/>
          </a:prstGeom>
        </p:spPr>
      </p:pic>
      <p:pic>
        <p:nvPicPr>
          <p:cNvPr descr="photo_5458776556043368229_y" id="8" name="Изображение 7"/>
          <p:cNvPicPr>
            <a:picLocks noChangeAspect="1"/>
          </p:cNvPicPr>
          <p:nvPr/>
        </p:nvPicPr>
        <p:blipFill>
          <a:blip r:embed="rId5"/>
          <a:srcRect b="6" l="62" r="57" t="81"/>
          <a:stretch>
            <a:fillRect/>
          </a:stretch>
        </p:blipFill>
        <p:spPr>
          <a:xfrm>
            <a:off x="5800725" y="2917825"/>
            <a:ext cx="3410585" cy="348551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descr="photo_5458903721435066264_y" id="7" name="Изображение 6"/>
          <p:cNvPicPr>
            <a:picLocks noChangeAspect="1"/>
          </p:cNvPicPr>
          <p:nvPr/>
        </p:nvPicPr>
        <p:blipFill>
          <a:blip r:embed="rId6"/>
          <a:srcRect b="62" l="3" t="10"/>
          <a:stretch>
            <a:fillRect/>
          </a:stretch>
        </p:blipFill>
        <p:spPr>
          <a:xfrm>
            <a:off x="8662670" y="591185"/>
            <a:ext cx="2757170" cy="345757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altLang="en-US" lang="ru-RU"/>
          </a:p>
        </p:txBody>
      </p:sp>
      <p:graphicFrame>
        <p:nvGraphicFramePr>
          <p:cNvPr id="12" name="Замещающее содержимое 11"/>
          <p:cNvGraphicFramePr>
            <a:graphicFrameLocks noChangeAspect="1"/>
          </p:cNvGraphicFramePr>
          <p:nvPr>
            <p:ph idx="1"/>
          </p:nvPr>
        </p:nvGraphicFramePr>
        <p:xfrm>
          <a:off x="3754120" y="1825625"/>
          <a:ext cx="4301490" cy="435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6004560" imgW="5935980" name="" progId="Paint.Picture" r:id="rId1" spid="_x0000_s13">
                  <p:embed/>
                </p:oleObj>
              </mc:Choice>
              <mc:Fallback>
                <p:oleObj imgH="6004560" imgW="5935980" name="" progId="Paint.Picture" r:id="rId1">
                  <p:embed/>
                  <p:pic>
                    <p:nvPicPr>
                      <p:cNvPr id="0" name="Изображение 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54120" y="1825625"/>
                        <a:ext cx="4301490" cy="435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83825c643da6828324dd2b3d32bb7e3f" id="5" name="Изображение 4"/>
          <p:cNvPicPr>
            <a:picLocks noChangeAspect="1"/>
          </p:cNvPicPr>
          <p:nvPr/>
        </p:nvPicPr>
        <p:blipFill>
          <a:blip r:embed="rId3"/>
          <a:srcRect b="3626" l="23111" r="31329" t="40410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3977005" y="173355"/>
            <a:ext cx="5156835" cy="1195705"/>
          </a:xfrm>
          <a:prstGeom prst="rect">
            <a:avLst/>
          </a:prstGeom>
          <a:noFill/>
        </p:spPr>
        <p:txBody>
          <a:bodyPr rtlCol="0" wrap="square">
            <a:noAutofit/>
            <a:scene3d>
              <a:camera prst="orthographicFront"/>
              <a:lightRig dir="t" rig="threePt"/>
            </a:scene3d>
          </a:bodyPr>
          <a:p>
            <a:r>
              <a:rPr altLang="en-US" lang="ru-RU" sz="600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990000"/>
                </a:solidFill>
                <a:effectLst>
                  <a:outerShdw algn="bl" dir="2640000" dist="38100" rotWithShape="0">
                    <a:schemeClr val="accent1"/>
                  </a:outerShdw>
                </a:effectLst>
                <a:latin charset="0" panose="03010101010201010101" typeface="Monotype Corsiva"/>
                <a:cs charset="0" panose="03010101010201010101" typeface="Monotype Corsiva"/>
                <a:sym typeface="+mn-ea"/>
              </a:rPr>
              <a:t>Завтрак готов!</a:t>
            </a:r>
            <a:endParaRPr altLang="en-US" lang="ru-RU" sz="6000">
              <a:ln w="12700">
                <a:solidFill>
                  <a:srgbClr val="FF3300"/>
                </a:solidFill>
                <a:prstDash val="solid"/>
              </a:ln>
              <a:solidFill>
                <a:srgbClr val="990000"/>
              </a:solidFill>
              <a:effectLst>
                <a:outerShdw algn="bl" dir="2640000" dist="38100" rotWithShape="0">
                  <a:schemeClr val="accent1"/>
                </a:outerShdw>
              </a:effectLst>
              <a:latin charset="0" panose="03010101010201010101" typeface="Monotype Corsiva"/>
              <a:cs charset="0" panose="03010101010201010101" typeface="Monotype Corsiva"/>
            </a:endParaRPr>
          </a:p>
          <a:p>
            <a:endParaRPr altLang="en-US" lang="ru-RU" sz="6000">
              <a:ln w="12700">
                <a:solidFill>
                  <a:srgbClr val="FF3300"/>
                </a:solidFill>
                <a:prstDash val="solid"/>
              </a:ln>
              <a:solidFill>
                <a:srgbClr val="990000"/>
              </a:solidFill>
              <a:effectLst>
                <a:outerShdw algn="bl" dir="2640000" dist="38100" rotWithShape="0">
                  <a:schemeClr val="accent1"/>
                </a:outerShdw>
              </a:effectLst>
              <a:latin charset="0" panose="03010101010201010101" typeface="Monotype Corsiva"/>
              <a:cs charset="0" panose="03010101010201010101" typeface="Monotype Corsiva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4319905" y="1473835"/>
            <a:ext cx="3735705" cy="4053840"/>
          </a:xfrm>
          <a:prstGeom prst="rect">
            <a:avLst/>
          </a:prstGeom>
          <a:noFill/>
        </p:spPr>
        <p:txBody>
          <a:bodyPr rtlCol="0" wrap="square">
            <a:noAutofit/>
          </a:bodyPr>
          <a:p>
            <a:pPr algn="ctr" indent="0">
              <a:buClr>
                <a:srgbClr val="FF3300"/>
              </a:buClr>
              <a:buFont charset="0" panose="05000000000000000000" typeface="Wingdings"/>
              <a:buNone/>
            </a:pPr>
            <a:r>
              <a:rPr altLang="en-US" lang="ru-RU" sz="3200">
                <a:latin charset="0" panose="03010101010201010101" typeface="Monotype Corsiva"/>
                <a:cs charset="0" panose="03010101010201010101" typeface="Monotype Corsiva"/>
                <a:sym typeface="+mn-ea"/>
              </a:rPr>
              <a:t>Суфле рыбное</a:t>
            </a:r>
            <a:endParaRPr altLang="en-US" lang="ru-RU" sz="3200">
              <a:latin charset="0" panose="03010101010201010101" typeface="Monotype Corsiva"/>
              <a:cs charset="0" panose="03010101010201010101" typeface="Monotype Corsiva"/>
            </a:endParaRPr>
          </a:p>
          <a:p>
            <a:pPr algn="ctr" indent="0">
              <a:buClr>
                <a:srgbClr val="FF3300"/>
              </a:buClr>
              <a:buFont charset="0" panose="05000000000000000000" typeface="Wingdings"/>
              <a:buNone/>
            </a:pPr>
            <a:r>
              <a:rPr altLang="en-US" lang="ru-RU" sz="3200">
                <a:latin charset="0" panose="03010101010201010101" typeface="Monotype Corsiva"/>
                <a:cs charset="0" panose="03010101010201010101" typeface="Monotype Corsiva"/>
                <a:sym typeface="+mn-ea"/>
              </a:rPr>
              <a:t>Картофель, запеченный в сметанном соусе</a:t>
            </a:r>
            <a:endParaRPr altLang="en-US" lang="ru-RU" sz="3200">
              <a:latin charset="0" panose="03010101010201010101" typeface="Monotype Corsiva"/>
              <a:cs charset="0" panose="03010101010201010101" typeface="Monotype Corsiva"/>
            </a:endParaRPr>
          </a:p>
          <a:p>
            <a:pPr algn="ctr" indent="0">
              <a:buClr>
                <a:srgbClr val="FF3300"/>
              </a:buClr>
              <a:buFont charset="0" panose="05000000000000000000" typeface="Wingdings"/>
              <a:buNone/>
            </a:pPr>
            <a:r>
              <a:rPr altLang="en-US" lang="ru-RU" sz="3200">
                <a:latin charset="0" panose="03010101010201010101" typeface="Monotype Corsiva"/>
                <a:cs charset="0" panose="03010101010201010101" typeface="Monotype Corsiva"/>
                <a:sym typeface="+mn-ea"/>
              </a:rPr>
              <a:t>Кекс морковный</a:t>
            </a:r>
            <a:endParaRPr altLang="en-US" lang="ru-RU" sz="3200">
              <a:latin charset="0" panose="03010101010201010101" typeface="Monotype Corsiva"/>
              <a:cs charset="0" panose="03010101010201010101" typeface="Monotype Corsiva"/>
            </a:endParaRPr>
          </a:p>
          <a:p>
            <a:pPr algn="ctr" indent="0">
              <a:buClr>
                <a:srgbClr val="FF3300"/>
              </a:buClr>
              <a:buFont charset="0" panose="05000000000000000000" typeface="Wingdings"/>
              <a:buNone/>
            </a:pPr>
            <a:r>
              <a:rPr altLang="en-US" lang="ru-RU" sz="3200">
                <a:latin charset="0" panose="03010101010201010101" typeface="Monotype Corsiva"/>
                <a:cs charset="0" panose="03010101010201010101" typeface="Monotype Corsiva"/>
                <a:sym typeface="+mn-ea"/>
              </a:rPr>
              <a:t>Компот из ягод</a:t>
            </a:r>
            <a:endParaRPr altLang="en-US" lang="ru-RU" sz="3200">
              <a:latin charset="0" panose="03010101010201010101" typeface="Monotype Corsiva"/>
              <a:cs charset="0" panose="03010101010201010101" typeface="Monotype Corsiva"/>
            </a:endParaRPr>
          </a:p>
          <a:p>
            <a:endParaRPr altLang="en-US" lang="ru-RU" sz="3200">
              <a:latin charset="0" panose="03010101010201010101" typeface="Monotype Corsiva"/>
              <a:cs charset="0" panose="03010101010201010101" typeface="Monotype Corsiva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896620" y="4987290"/>
            <a:ext cx="10758805" cy="1383665"/>
          </a:xfrm>
          <a:prstGeom prst="rect">
            <a:avLst/>
          </a:prstGeom>
          <a:noFill/>
        </p:spPr>
        <p:txBody>
          <a:bodyPr rtlCol="0" wrap="square">
            <a:spAutoFit/>
          </a:bodyPr>
          <a:p>
            <a:pPr algn="ctr"/>
            <a:r>
              <a:rPr altLang="en-US" lang="ru-RU" sz="480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990000"/>
                </a:solidFill>
                <a:effectLst>
                  <a:outerShdw algn="bl" dir="2640000" dist="38100" rotWithShape="0">
                    <a:schemeClr val="accent1"/>
                  </a:outerShdw>
                </a:effectLst>
                <a:latin charset="0" panose="03010101010201010101" typeface="Monotype Corsiva"/>
                <a:cs charset="0" panose="03010101010201010101" typeface="Monotype Corsiva"/>
              </a:rPr>
              <a:t>Приятного аппетита!</a:t>
            </a:r>
            <a:endParaRPr altLang="en-US" lang="ru-RU" sz="4800">
              <a:ln w="12700">
                <a:solidFill>
                  <a:srgbClr val="FF3300"/>
                </a:solidFill>
                <a:prstDash val="solid"/>
              </a:ln>
              <a:solidFill>
                <a:srgbClr val="990000"/>
              </a:solidFill>
              <a:effectLst>
                <a:outerShdw algn="bl" dir="2640000" dist="38100" rotWithShape="0">
                  <a:schemeClr val="accent1"/>
                </a:outerShdw>
              </a:effectLst>
              <a:latin charset="0" panose="03010101010201010101" typeface="Monotype Corsiva"/>
              <a:cs charset="0" panose="03010101010201010101" typeface="Monotype Corsiva"/>
            </a:endParaRPr>
          </a:p>
          <a:p>
            <a:pPr algn="ctr"/>
            <a:r>
              <a:rPr altLang="en-US" lang="ru-RU" sz="3600">
                <a:ln w="12700">
                  <a:solidFill>
                    <a:srgbClr val="FF3300"/>
                  </a:solidFill>
                  <a:prstDash val="solid"/>
                </a:ln>
                <a:solidFill>
                  <a:schemeClr val="accent2"/>
                </a:solidFill>
                <a:effectLst>
                  <a:outerShdw algn="bl" dir="2640000" dist="38100" rotWithShape="0">
                    <a:schemeClr val="accent1"/>
                  </a:outerShdw>
                </a:effectLst>
                <a:latin charset="0" panose="03010101010201010101" typeface="Monotype Corsiva"/>
                <a:cs charset="0" panose="03010101010201010101" typeface="Monotype Corsiva"/>
              </a:rPr>
              <a:t>Здоровое питание -залог успешного образования!</a:t>
            </a:r>
            <a:endParaRPr altLang="en-US" lang="ru-RU" sz="3600">
              <a:ln w="12700">
                <a:solidFill>
                  <a:srgbClr val="FF3300"/>
                </a:solidFill>
                <a:prstDash val="solid"/>
              </a:ln>
              <a:solidFill>
                <a:schemeClr val="accent2"/>
              </a:solidFill>
              <a:effectLst>
                <a:outerShdw algn="bl" dir="2640000" dist="38100" rotWithShape="0">
                  <a:schemeClr val="accent1"/>
                </a:outerShdw>
              </a:effectLst>
              <a:latin charset="0" panose="03010101010201010101" typeface="Monotype Corsiva"/>
              <a:cs charset="0" panose="03010101010201010101" typeface="Monotype Corsiva"/>
            </a:endParaRPr>
          </a:p>
        </p:txBody>
      </p:sp>
      <p:pic>
        <p:nvPicPr>
          <p:cNvPr descr="photo_5438126099881127446_y" id="3" name="Изображение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035" y="1165860"/>
            <a:ext cx="4104640" cy="36302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descr="photo_5438126099881127445_y" id="4" name="Изображение 3"/>
          <p:cNvPicPr>
            <a:picLocks noChangeAspect="1"/>
          </p:cNvPicPr>
          <p:nvPr/>
        </p:nvPicPr>
        <p:blipFill>
          <a:blip r:embed="rId5"/>
          <a:srcRect t="101"/>
          <a:stretch>
            <a:fillRect/>
          </a:stretch>
        </p:blipFill>
        <p:spPr>
          <a:xfrm>
            <a:off x="243205" y="1454150"/>
            <a:ext cx="4391025" cy="305371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altLang="en-US" lang="ru-RU"/>
          </a:p>
        </p:txBody>
      </p:sp>
      <p:graphicFrame>
        <p:nvGraphicFramePr>
          <p:cNvPr id="12" name="Замещающее содержимое 11"/>
          <p:cNvGraphicFramePr>
            <a:graphicFrameLocks noChangeAspect="1"/>
          </p:cNvGraphicFramePr>
          <p:nvPr>
            <p:ph idx="1"/>
          </p:nvPr>
        </p:nvGraphicFramePr>
        <p:xfrm>
          <a:off x="3754120" y="1825625"/>
          <a:ext cx="4301490" cy="435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6004560" imgW="5935980" name="" progId="Paint.Picture" r:id="rId1" spid="_x0000_s13">
                  <p:embed/>
                </p:oleObj>
              </mc:Choice>
              <mc:Fallback>
                <p:oleObj imgH="6004560" imgW="5935980" name="" progId="Paint.Picture" r:id="rId1">
                  <p:embed/>
                  <p:pic>
                    <p:nvPicPr>
                      <p:cNvPr id="0" name="Изображение 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54120" y="1825625"/>
                        <a:ext cx="4301490" cy="435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83825c643da6828324dd2b3d32bb7e3f" id="5" name="Изображение 4"/>
          <p:cNvPicPr>
            <a:picLocks noChangeAspect="1"/>
          </p:cNvPicPr>
          <p:nvPr/>
        </p:nvPicPr>
        <p:blipFill>
          <a:blip r:embed="rId3"/>
          <a:srcRect b="3626" l="23111" r="31329" t="40410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pic>
        <p:nvPicPr>
          <p:cNvPr id="16" name="Изображение 15"/>
          <p:cNvPicPr/>
          <p:nvPr/>
        </p:nvPicPr>
        <p:blipFill>
          <a:blip r:embed="rId4"/>
          <a:srcRect r="56"/>
          <a:stretch>
            <a:fillRect/>
          </a:stretch>
        </p:blipFill>
        <p:spPr>
          <a:xfrm>
            <a:off x="248285" y="488315"/>
            <a:ext cx="6397625" cy="6199505"/>
          </a:xfrm>
          <a:prstGeom prst="rect">
            <a:avLst/>
          </a:prstGeom>
        </p:spPr>
      </p:pic>
      <p:sp>
        <p:nvSpPr>
          <p:cNvPr id="17" name="Текстовое поле 16"/>
          <p:cNvSpPr txBox="1"/>
          <p:nvPr/>
        </p:nvSpPr>
        <p:spPr>
          <a:xfrm>
            <a:off x="4297680" y="1947545"/>
            <a:ext cx="8004810" cy="4725035"/>
          </a:xfrm>
          <a:prstGeom prst="rect">
            <a:avLst/>
          </a:prstGeom>
          <a:noFill/>
        </p:spPr>
        <p:txBody>
          <a:bodyPr rtlCol="0" wrap="square">
            <a:noAutofit/>
          </a:bodyPr>
          <a:p>
            <a:pPr indent="-285750" marL="285750">
              <a:buClr>
                <a:srgbClr val="FF3300"/>
              </a:buClr>
              <a:buFont charset="0" panose="05000000000000000000" typeface="Wingdings"/>
              <a:buChar char="Ø"/>
            </a:pPr>
            <a:r>
              <a:rPr altLang="en-US" lang="ru-RU" sz="4400">
                <a:latin charset="0" panose="03010101010201010101" typeface="Monotype Corsiva"/>
                <a:cs charset="0" panose="03010101010201010101" typeface="Monotype Corsiva"/>
              </a:rPr>
              <a:t>Суфле рыбное</a:t>
            </a:r>
            <a:endParaRPr altLang="en-US" lang="ru-RU" sz="4400">
              <a:latin charset="0" panose="03010101010201010101" typeface="Monotype Corsiva"/>
              <a:cs charset="0" panose="03010101010201010101" typeface="Monotype Corsiva"/>
            </a:endParaRPr>
          </a:p>
          <a:p>
            <a:pPr indent="-285750" marL="285750">
              <a:buClr>
                <a:srgbClr val="FF3300"/>
              </a:buClr>
              <a:buFont charset="0" panose="05000000000000000000" typeface="Wingdings"/>
              <a:buChar char="Ø"/>
            </a:pPr>
            <a:r>
              <a:rPr altLang="en-US" lang="ru-RU" sz="4400">
                <a:latin charset="0" panose="03010101010201010101" typeface="Monotype Corsiva"/>
                <a:cs charset="0" panose="03010101010201010101" typeface="Monotype Corsiva"/>
              </a:rPr>
              <a:t>Картофель, запеченный в сметанном соусе</a:t>
            </a:r>
            <a:endParaRPr altLang="en-US" lang="ru-RU" sz="4400">
              <a:latin charset="0" panose="03010101010201010101" typeface="Monotype Corsiva"/>
              <a:cs charset="0" panose="03010101010201010101" typeface="Monotype Corsiva"/>
            </a:endParaRPr>
          </a:p>
          <a:p>
            <a:pPr indent="-285750" marL="285750">
              <a:buClr>
                <a:srgbClr val="FF3300"/>
              </a:buClr>
              <a:buFont charset="0" panose="05000000000000000000" typeface="Wingdings"/>
              <a:buChar char="Ø"/>
            </a:pPr>
            <a:r>
              <a:rPr altLang="en-US" lang="ru-RU" sz="4400">
                <a:latin charset="0" panose="03010101010201010101" typeface="Monotype Corsiva"/>
                <a:cs charset="0" panose="03010101010201010101" typeface="Monotype Corsiva"/>
              </a:rPr>
              <a:t>Кекс морковный</a:t>
            </a:r>
            <a:endParaRPr altLang="en-US" lang="ru-RU" sz="4400">
              <a:latin charset="0" panose="03010101010201010101" typeface="Monotype Corsiva"/>
              <a:cs charset="0" panose="03010101010201010101" typeface="Monotype Corsiva"/>
            </a:endParaRPr>
          </a:p>
          <a:p>
            <a:pPr indent="-285750" marL="285750">
              <a:buClr>
                <a:srgbClr val="FF3300"/>
              </a:buClr>
              <a:buFont charset="0" panose="05000000000000000000" typeface="Wingdings"/>
              <a:buChar char="Ø"/>
            </a:pPr>
            <a:r>
              <a:rPr altLang="en-US" lang="ru-RU" sz="4400">
                <a:latin charset="0" panose="03010101010201010101" typeface="Monotype Corsiva"/>
                <a:cs charset="0" panose="03010101010201010101" typeface="Monotype Corsiva"/>
              </a:rPr>
              <a:t>Компот из ягод</a:t>
            </a:r>
            <a:endParaRPr altLang="en-US" lang="ru-RU" sz="4400">
              <a:latin charset="0" panose="03010101010201010101" typeface="Monotype Corsiva"/>
              <a:cs charset="0" panose="03010101010201010101" typeface="Monotype Corsiva"/>
            </a:endParaRP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6000750" y="776605"/>
            <a:ext cx="2823845" cy="1322070"/>
          </a:xfrm>
          <a:prstGeom prst="rect">
            <a:avLst/>
          </a:prstGeom>
          <a:noFill/>
        </p:spPr>
        <p:txBody>
          <a:bodyPr rtlCol="0" wrap="square">
            <a:spAutoFit/>
          </a:bodyPr>
          <a:p>
            <a:r>
              <a:rPr altLang="en-US" lang="ru-RU" sz="8000">
                <a:solidFill>
                  <a:srgbClr val="FF0000"/>
                </a:solidFill>
                <a:latin charset="0" panose="03010101010201010101" typeface="Monotype Corsiva"/>
                <a:cs charset="0" panose="03010101010201010101" typeface="Monotype Corsiva"/>
              </a:rPr>
              <a:t>Меню</a:t>
            </a:r>
            <a:endParaRPr altLang="en-US" lang="ru-RU" sz="8000">
              <a:solidFill>
                <a:srgbClr val="FF0000"/>
              </a:solidFill>
              <a:latin charset="0" panose="03010101010201010101" typeface="Monotype Corsiva"/>
              <a:cs charset="0" panose="03010101010201010101" typeface="Monotype Corsiva"/>
            </a:endParaRPr>
          </a:p>
        </p:txBody>
      </p:sp>
      <p:cxnSp>
        <p:nvCxnSpPr>
          <p:cNvPr id="19" name="Прямое соединение 18"/>
          <p:cNvCxnSpPr/>
          <p:nvPr/>
        </p:nvCxnSpPr>
        <p:spPr>
          <a:xfrm>
            <a:off x="6597015" y="793750"/>
            <a:ext cx="5154930" cy="20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Прямое соединение 20"/>
          <p:cNvCxnSpPr/>
          <p:nvPr/>
        </p:nvCxnSpPr>
        <p:spPr>
          <a:xfrm flipV="1">
            <a:off x="6645910" y="6672580"/>
            <a:ext cx="5105400" cy="15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Прямое соединение 21"/>
          <p:cNvCxnSpPr/>
          <p:nvPr/>
        </p:nvCxnSpPr>
        <p:spPr>
          <a:xfrm>
            <a:off x="11737340" y="807085"/>
            <a:ext cx="15240" cy="5845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5" name="Изображение 24"/>
          <p:cNvPicPr/>
          <p:nvPr/>
        </p:nvPicPr>
        <p:blipFill>
          <a:blip r:embed="rId5"/>
          <a:stretch>
            <a:fillRect/>
          </a:stretch>
        </p:blipFill>
        <p:spPr>
          <a:xfrm>
            <a:off x="7653020" y="4052570"/>
            <a:ext cx="3892550" cy="2393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08095" y="794385"/>
            <a:ext cx="7928610" cy="5892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ru-RU"/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altLang="en-US" lang="ru-RU"/>
          </a:p>
        </p:txBody>
      </p:sp>
      <p:graphicFrame>
        <p:nvGraphicFramePr>
          <p:cNvPr id="12" name="Замещающее содержимое 11"/>
          <p:cNvGraphicFramePr>
            <a:graphicFrameLocks noChangeAspect="1"/>
          </p:cNvGraphicFramePr>
          <p:nvPr>
            <p:ph idx="1"/>
          </p:nvPr>
        </p:nvGraphicFramePr>
        <p:xfrm>
          <a:off x="3754120" y="1825625"/>
          <a:ext cx="4301490" cy="435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6004560" imgW="5935980" name="" progId="Paint.Picture" r:id="rId1" spid="_x0000_s13">
                  <p:embed/>
                </p:oleObj>
              </mc:Choice>
              <mc:Fallback>
                <p:oleObj imgH="6004560" imgW="5935980" name="" progId="Paint.Picture" r:id="rId1">
                  <p:embed/>
                  <p:pic>
                    <p:nvPicPr>
                      <p:cNvPr id="0" name="Изображение 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54120" y="1825625"/>
                        <a:ext cx="4301490" cy="435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83825c643da6828324dd2b3d32bb7e3f" id="5" name="Изображение 4"/>
          <p:cNvPicPr>
            <a:picLocks noChangeAspect="1"/>
          </p:cNvPicPr>
          <p:nvPr/>
        </p:nvPicPr>
        <p:blipFill>
          <a:blip r:embed="rId3"/>
          <a:srcRect b="3626" l="23111" r="31329" t="40410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  <a:effectLst/>
        </p:spPr>
      </p:pic>
      <p:sp>
        <p:nvSpPr>
          <p:cNvPr id="3" name="Текстовое поле 2"/>
          <p:cNvSpPr txBox="1"/>
          <p:nvPr/>
        </p:nvSpPr>
        <p:spPr>
          <a:xfrm>
            <a:off x="2216785" y="258445"/>
            <a:ext cx="7141845" cy="913130"/>
          </a:xfrm>
          <a:prstGeom prst="rect">
            <a:avLst/>
          </a:prstGeom>
          <a:noFill/>
        </p:spPr>
        <p:txBody>
          <a:bodyPr rtlCol="0" wrap="square">
            <a:noAutofit/>
          </a:bodyPr>
          <a:p>
            <a:pPr algn="ctr"/>
            <a:r>
              <a:rPr altLang="en-US" lang="ru-RU" sz="7200">
                <a:solidFill>
                  <a:srgbClr val="FF0000"/>
                </a:solidFill>
                <a:latin charset="0" panose="03010101010201010101" typeface="Monotype Corsiva"/>
                <a:cs charset="0" panose="03010101010201010101" typeface="Monotype Corsiva"/>
              </a:rPr>
              <a:t>Суфле рыбное</a:t>
            </a:r>
            <a:endParaRPr altLang="en-US" lang="ru-RU" sz="7200">
              <a:solidFill>
                <a:srgbClr val="FF0000"/>
              </a:solidFill>
              <a:latin charset="0" panose="03010101010201010101" typeface="Monotype Corsiva"/>
              <a:cs charset="0" panose="03010101010201010101" typeface="Monotype Corsiv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261745" y="1444625"/>
            <a:ext cx="6177915" cy="3969385"/>
          </a:xfrm>
          <a:prstGeom prst="rect">
            <a:avLst/>
          </a:prstGeom>
          <a:noFill/>
        </p:spPr>
        <p:txBody>
          <a:bodyPr rtlCol="0" wrap="square">
            <a:spAutoFit/>
          </a:bodyPr>
          <a:p>
            <a:r>
              <a:rPr altLang="en-US" i="1" lang="ru-RU" sz="3600" u="sng">
                <a:latin charset="0" panose="03010101010201010101" typeface="Monotype Corsiva"/>
                <a:cs charset="0" panose="03010101010201010101" typeface="Monotype Corsiva"/>
              </a:rPr>
              <a:t>Ингредиенты:</a:t>
            </a:r>
            <a:endParaRPr altLang="en-US" i="1" lang="ru-RU" sz="3600" u="sng">
              <a:latin charset="0" panose="03010101010201010101" typeface="Monotype Corsiva"/>
              <a:cs charset="0" panose="03010101010201010101" typeface="Monotype Corsiva"/>
            </a:endParaRPr>
          </a:p>
          <a:p>
            <a:pPr indent="-457200" marL="457200">
              <a:buClr>
                <a:srgbClr val="FF3300"/>
              </a:buClr>
              <a:buFont charset="0" panose="05000000000000000000" typeface="Wingdings"/>
              <a:buChar char="ü"/>
            </a:pPr>
            <a:r>
              <a:rPr altLang="en-US" lang="ru-RU" sz="3600">
                <a:latin charset="0" panose="03010101010201010101" typeface="Monotype Corsiva"/>
                <a:cs charset="0" panose="03010101010201010101" typeface="Monotype Corsiva"/>
              </a:rPr>
              <a:t>Рыба</a:t>
            </a:r>
            <a:endParaRPr altLang="en-US" lang="ru-RU" sz="3600">
              <a:latin charset="0" panose="03010101010201010101" typeface="Monotype Corsiva"/>
              <a:cs charset="0" panose="03010101010201010101" typeface="Monotype Corsiva"/>
            </a:endParaRPr>
          </a:p>
          <a:p>
            <a:pPr indent="-457200" marL="457200">
              <a:buClr>
                <a:srgbClr val="FF3300"/>
              </a:buClr>
              <a:buFont charset="0" panose="05000000000000000000" typeface="Wingdings"/>
              <a:buChar char="ü"/>
            </a:pPr>
            <a:r>
              <a:rPr altLang="en-US" lang="ru-RU" sz="3600">
                <a:latin charset="0" panose="03010101010201010101" typeface="Monotype Corsiva"/>
                <a:cs charset="0" panose="03010101010201010101" typeface="Monotype Corsiva"/>
              </a:rPr>
              <a:t>Молоко</a:t>
            </a:r>
            <a:endParaRPr altLang="en-US" lang="ru-RU" sz="3600">
              <a:latin charset="0" panose="03010101010201010101" typeface="Monotype Corsiva"/>
              <a:cs charset="0" panose="03010101010201010101" typeface="Monotype Corsiva"/>
            </a:endParaRPr>
          </a:p>
          <a:p>
            <a:pPr indent="-457200" marL="457200">
              <a:buClr>
                <a:srgbClr val="FF3300"/>
              </a:buClr>
              <a:buFont charset="0" panose="05000000000000000000" typeface="Wingdings"/>
              <a:buChar char="ü"/>
            </a:pPr>
            <a:r>
              <a:rPr altLang="en-US" lang="ru-RU" sz="3600">
                <a:solidFill>
                  <a:schemeClr val="tx1"/>
                </a:solidFill>
                <a:latin charset="0" panose="03010101010201010101" typeface="Monotype Corsiva"/>
                <a:cs charset="0" panose="03010101010201010101" typeface="Monotype Corsiva"/>
              </a:rPr>
              <a:t>Мука пшеничная</a:t>
            </a:r>
            <a:endParaRPr altLang="en-US" lang="ru-RU" sz="3600">
              <a:solidFill>
                <a:schemeClr val="tx1"/>
              </a:solidFill>
              <a:latin charset="0" panose="03010101010201010101" typeface="Monotype Corsiva"/>
              <a:cs charset="0" panose="03010101010201010101" typeface="Monotype Corsiva"/>
            </a:endParaRPr>
          </a:p>
          <a:p>
            <a:pPr indent="-457200" marL="457200">
              <a:buClr>
                <a:srgbClr val="FF3300"/>
              </a:buClr>
              <a:buFont charset="0" panose="05000000000000000000" typeface="Wingdings"/>
              <a:buChar char="ü"/>
            </a:pPr>
            <a:r>
              <a:rPr altLang="en-US" lang="ru-RU" sz="3600">
                <a:latin charset="0" panose="03010101010201010101" typeface="Monotype Corsiva"/>
                <a:cs charset="0" panose="03010101010201010101" typeface="Monotype Corsiva"/>
              </a:rPr>
              <a:t>Масло сливочное</a:t>
            </a:r>
            <a:endParaRPr altLang="en-US" lang="ru-RU" sz="3600">
              <a:latin charset="0" panose="03010101010201010101" typeface="Monotype Corsiva"/>
              <a:cs charset="0" panose="03010101010201010101" typeface="Monotype Corsiva"/>
            </a:endParaRPr>
          </a:p>
          <a:p>
            <a:pPr indent="-457200" marL="457200">
              <a:buClr>
                <a:srgbClr val="FF3300"/>
              </a:buClr>
              <a:buFont charset="0" panose="05000000000000000000" typeface="Wingdings"/>
              <a:buChar char="ü"/>
            </a:pPr>
            <a:r>
              <a:rPr altLang="en-US" lang="ru-RU" sz="3600">
                <a:latin charset="0" panose="03010101010201010101" typeface="Monotype Corsiva"/>
                <a:cs charset="0" panose="03010101010201010101" typeface="Monotype Corsiva"/>
              </a:rPr>
              <a:t>Яйца</a:t>
            </a:r>
            <a:endParaRPr altLang="en-US" lang="ru-RU" sz="3600">
              <a:latin charset="0" panose="03010101010201010101" typeface="Monotype Corsiva"/>
              <a:cs charset="0" panose="03010101010201010101" typeface="Monotype Corsiva"/>
            </a:endParaRPr>
          </a:p>
          <a:p>
            <a:pPr indent="-457200" marL="457200">
              <a:buClr>
                <a:srgbClr val="FF3300"/>
              </a:buClr>
              <a:buFont charset="0" panose="05000000000000000000" typeface="Wingdings"/>
              <a:buChar char="ü"/>
            </a:pPr>
            <a:r>
              <a:rPr altLang="en-US" lang="ru-RU" sz="3600">
                <a:latin charset="0" panose="03010101010201010101" typeface="Monotype Corsiva"/>
                <a:cs charset="0" panose="03010101010201010101" typeface="Monotype Corsiva"/>
              </a:rPr>
              <a:t>Соль</a:t>
            </a:r>
            <a:endParaRPr altLang="en-US" lang="ru-RU" sz="3600">
              <a:latin charset="0" panose="03010101010201010101" typeface="Monotype Corsiva"/>
              <a:cs charset="0" panose="03010101010201010101" typeface="Monotype Corsiva"/>
            </a:endParaRPr>
          </a:p>
        </p:txBody>
      </p:sp>
      <p:pic>
        <p:nvPicPr>
          <p:cNvPr descr="acab89c1-27b7-4824-8339-8292789e1b97" id="6" name="Изображение 5"/>
          <p:cNvPicPr>
            <a:picLocks noChangeAspect="1"/>
          </p:cNvPicPr>
          <p:nvPr/>
        </p:nvPicPr>
        <p:blipFill>
          <a:blip r:embed="rId4"/>
          <a:srcRect b="78" l="80" r="21" t="31"/>
          <a:stretch>
            <a:fillRect/>
          </a:stretch>
        </p:blipFill>
        <p:spPr>
          <a:xfrm>
            <a:off x="5548630" y="1527810"/>
            <a:ext cx="5212715" cy="411861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0"/>
          </a:effectLst>
        </p:spPr>
      </p:pic>
      <p:pic>
        <p:nvPicPr>
          <p:cNvPr descr="pngwing.com" id="7" name="Изображение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40000">
            <a:off x="300355" y="-17780"/>
            <a:ext cx="2056130" cy="20561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altLang="en-US" lang="ru-RU"/>
          </a:p>
        </p:txBody>
      </p:sp>
      <p:graphicFrame>
        <p:nvGraphicFramePr>
          <p:cNvPr id="12" name="Замещающее содержимое 11"/>
          <p:cNvGraphicFramePr>
            <a:graphicFrameLocks noChangeAspect="1"/>
          </p:cNvGraphicFramePr>
          <p:nvPr>
            <p:ph idx="1"/>
          </p:nvPr>
        </p:nvGraphicFramePr>
        <p:xfrm>
          <a:off x="3754120" y="1825625"/>
          <a:ext cx="4301490" cy="435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6004560" imgW="5935980" name="" progId="Paint.Picture" r:id="rId1" spid="_x0000_s13">
                  <p:embed/>
                </p:oleObj>
              </mc:Choice>
              <mc:Fallback>
                <p:oleObj imgH="6004560" imgW="5935980" name="" progId="Paint.Picture" r:id="rId1">
                  <p:embed/>
                  <p:pic>
                    <p:nvPicPr>
                      <p:cNvPr id="0" name="Изображение 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54120" y="1825625"/>
                        <a:ext cx="4301490" cy="435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83825c643da6828324dd2b3d32bb7e3f" id="5" name="Изображение 4"/>
          <p:cNvPicPr>
            <a:picLocks noChangeAspect="1"/>
          </p:cNvPicPr>
          <p:nvPr/>
        </p:nvPicPr>
        <p:blipFill>
          <a:blip r:embed="rId3"/>
          <a:srcRect b="3626" l="23111" r="31329" t="40410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216785" y="258445"/>
            <a:ext cx="7141845" cy="913130"/>
          </a:xfrm>
          <a:prstGeom prst="rect">
            <a:avLst/>
          </a:prstGeom>
          <a:noFill/>
        </p:spPr>
        <p:txBody>
          <a:bodyPr rtlCol="0" wrap="square">
            <a:noAutofit/>
          </a:bodyPr>
          <a:p>
            <a:pPr algn="ctr"/>
            <a:r>
              <a:rPr altLang="en-US" lang="ru-RU" sz="6000">
                <a:solidFill>
                  <a:srgbClr val="FF0000"/>
                </a:solidFill>
                <a:latin charset="0" panose="03010101010201010101" typeface="Monotype Corsiva"/>
                <a:cs charset="0" panose="03010101010201010101" typeface="Monotype Corsiva"/>
              </a:rPr>
              <a:t>Суфле рыбное</a:t>
            </a:r>
            <a:endParaRPr altLang="en-US" lang="ru-RU" sz="6000">
              <a:solidFill>
                <a:srgbClr val="FF0000"/>
              </a:solidFill>
              <a:latin charset="0" panose="03010101010201010101" typeface="Monotype Corsiva"/>
              <a:cs charset="0" panose="03010101010201010101" typeface="Monotype Corsiv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04825" y="1825625"/>
            <a:ext cx="5062220" cy="2778125"/>
          </a:xfrm>
          <a:prstGeom prst="rect">
            <a:avLst/>
          </a:prstGeom>
          <a:noFill/>
        </p:spPr>
        <p:txBody>
          <a:bodyPr rtlCol="0" wrap="square">
            <a:noAutofit/>
          </a:bodyPr>
          <a:p>
            <a:r>
              <a:rPr altLang="en-US" lang="ru-RU" sz="3600">
                <a:latin charset="0" panose="03010101010201010101" typeface="Monotype Corsiva"/>
                <a:cs charset="0" panose="03010101010201010101" typeface="Monotype Corsiva"/>
              </a:rPr>
              <a:t>Рыбу размораживают, разделяют на чистое филе. Чистое филе припускают до готовности и дважды измельчают на мясорубке. </a:t>
            </a:r>
            <a:endParaRPr altLang="en-US" lang="ru-RU" sz="3600">
              <a:latin charset="0" panose="03010101010201010101" typeface="Monotype Corsiva"/>
              <a:cs charset="0" panose="03010101010201010101" typeface="Monotype Corsiva"/>
            </a:endParaRPr>
          </a:p>
          <a:p>
            <a:endParaRPr altLang="ru-RU" lang="en-US" sz="3600">
              <a:latin charset="0" panose="03010101010201010101" typeface="Monotype Corsiva"/>
              <a:cs charset="0" panose="03010101010201010101" typeface="Monotype Corsiva"/>
            </a:endParaRPr>
          </a:p>
        </p:txBody>
      </p:sp>
      <p:pic>
        <p:nvPicPr>
          <p:cNvPr descr="c00e9727-7239-425b-ab1c-32e8139352fc" id="6" name="Изображение 5"/>
          <p:cNvPicPr>
            <a:picLocks noChangeAspect="1"/>
          </p:cNvPicPr>
          <p:nvPr/>
        </p:nvPicPr>
        <p:blipFill>
          <a:blip r:embed="rId4"/>
          <a:srcRect r="34"/>
          <a:stretch>
            <a:fillRect/>
          </a:stretch>
        </p:blipFill>
        <p:spPr>
          <a:xfrm>
            <a:off x="5836285" y="1276350"/>
            <a:ext cx="2908935" cy="40170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descr="9c2af5fb-47b6-4226-a8a1-a4ee7c8cd5ac" id="7" name="Изображение 6"/>
          <p:cNvPicPr>
            <a:picLocks noChangeAspect="1"/>
          </p:cNvPicPr>
          <p:nvPr/>
        </p:nvPicPr>
        <p:blipFill>
          <a:blip r:embed="rId5"/>
          <a:srcRect b="24" l="36"/>
          <a:stretch>
            <a:fillRect/>
          </a:stretch>
        </p:blipFill>
        <p:spPr>
          <a:xfrm>
            <a:off x="8863330" y="2708910"/>
            <a:ext cx="2732405" cy="38080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descr="pngwing.com" id="22" name="Изображение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00000">
            <a:off x="-168910" y="391160"/>
            <a:ext cx="1905635" cy="1905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altLang="en-US" lang="ru-RU"/>
          </a:p>
        </p:txBody>
      </p:sp>
      <p:graphicFrame>
        <p:nvGraphicFramePr>
          <p:cNvPr id="12" name="Замещающее содержимое 11"/>
          <p:cNvGraphicFramePr>
            <a:graphicFrameLocks noChangeAspect="1"/>
          </p:cNvGraphicFramePr>
          <p:nvPr>
            <p:ph idx="1"/>
          </p:nvPr>
        </p:nvGraphicFramePr>
        <p:xfrm>
          <a:off x="3754120" y="1825625"/>
          <a:ext cx="4301490" cy="435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6004560" imgW="5935980" name="" progId="Paint.Picture" r:id="rId1" spid="_x0000_s13">
                  <p:embed/>
                </p:oleObj>
              </mc:Choice>
              <mc:Fallback>
                <p:oleObj imgH="6004560" imgW="5935980" name="" progId="Paint.Picture" r:id="rId1">
                  <p:embed/>
                  <p:pic>
                    <p:nvPicPr>
                      <p:cNvPr id="0" name="Изображение 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54120" y="1825625"/>
                        <a:ext cx="4301490" cy="435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83825c643da6828324dd2b3d32bb7e3f" id="5" name="Изображение 4"/>
          <p:cNvPicPr>
            <a:picLocks noChangeAspect="1"/>
          </p:cNvPicPr>
          <p:nvPr/>
        </p:nvPicPr>
        <p:blipFill>
          <a:blip r:embed="rId3"/>
          <a:srcRect b="3626" l="23111" r="31329" t="40410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216785" y="258445"/>
            <a:ext cx="7141845" cy="913130"/>
          </a:xfrm>
          <a:prstGeom prst="rect">
            <a:avLst/>
          </a:prstGeom>
          <a:noFill/>
        </p:spPr>
        <p:txBody>
          <a:bodyPr rtlCol="0" wrap="square">
            <a:noAutofit/>
          </a:bodyPr>
          <a:p>
            <a:pPr algn="ctr"/>
            <a:r>
              <a:rPr altLang="en-US" lang="ru-RU" sz="6000">
                <a:solidFill>
                  <a:srgbClr val="FF0000"/>
                </a:solidFill>
                <a:latin charset="0" panose="03010101010201010101" typeface="Monotype Corsiva"/>
                <a:cs charset="0" panose="03010101010201010101" typeface="Monotype Corsiva"/>
              </a:rPr>
              <a:t>Суфле рыбное</a:t>
            </a:r>
            <a:endParaRPr altLang="en-US" lang="ru-RU" sz="6000">
              <a:solidFill>
                <a:srgbClr val="FF0000"/>
              </a:solidFill>
              <a:latin charset="0" panose="03010101010201010101" typeface="Monotype Corsiva"/>
              <a:cs charset="0" panose="03010101010201010101" typeface="Monotype Corsiv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59715" y="1444625"/>
            <a:ext cx="6833235" cy="3820160"/>
          </a:xfrm>
          <a:prstGeom prst="rect">
            <a:avLst/>
          </a:prstGeom>
          <a:noFill/>
        </p:spPr>
        <p:txBody>
          <a:bodyPr rtlCol="0" wrap="square">
            <a:noAutofit/>
          </a:bodyPr>
          <a:p>
            <a:pPr indent="457200"/>
            <a:r>
              <a:rPr altLang="en-US" lang="ru-RU" sz="3600">
                <a:latin charset="0" panose="03010101010201010101" typeface="Monotype Corsiva"/>
                <a:cs charset="0" panose="03010101010201010101" typeface="Monotype Corsiva"/>
              </a:rPr>
              <a:t>В полученную массу добавляют густой молочный соус, желтки яиц тщательно взбивают, вводят взбитые яичные белки, раскладывают в смазанную сливочном маслом емкость и запекают 15 - 20 минут при </a:t>
            </a:r>
            <a:r>
              <a:rPr altLang="ru-RU" lang="en-US" sz="3600">
                <a:latin charset="0" panose="03010101010201010101" typeface="Monotype Corsiva"/>
                <a:cs charset="0" panose="03010101010201010101" typeface="Monotype Corsiva"/>
              </a:rPr>
              <a:t>t</a:t>
            </a:r>
            <a:r>
              <a:rPr altLang="en-US" baseline="30000" lang="ru-RU" sz="3600">
                <a:latin charset="0" panose="03010101010201010101" typeface="Monotype Corsiva"/>
                <a:cs charset="0" panose="03010101010201010101" typeface="Monotype Corsiva"/>
                <a:sym typeface="+mn-ea"/>
              </a:rPr>
              <a:t>0 </a:t>
            </a:r>
            <a:r>
              <a:rPr altLang="en-US" lang="ru-RU" sz="3600">
                <a:latin charset="0" panose="03010101010201010101" typeface="Monotype Corsiva"/>
                <a:cs charset="0" panose="03010101010201010101" typeface="Monotype Corsiva"/>
                <a:sym typeface="+mn-ea"/>
              </a:rPr>
              <a:t>250-280</a:t>
            </a:r>
            <a:r>
              <a:rPr altLang="en-US" baseline="30000" lang="ru-RU" sz="3600">
                <a:latin charset="0" panose="03010101010201010101" typeface="Monotype Corsiva"/>
                <a:cs charset="0" panose="03010101010201010101" typeface="Monotype Corsiva"/>
                <a:sym typeface="+mn-ea"/>
              </a:rPr>
              <a:t>0</a:t>
            </a:r>
            <a:r>
              <a:rPr altLang="en-US" lang="ru-RU" sz="3600">
                <a:latin charset="0" panose="03010101010201010101" typeface="Monotype Corsiva"/>
                <a:cs charset="0" panose="03010101010201010101" typeface="Monotype Corsiva"/>
                <a:sym typeface="+mn-ea"/>
              </a:rPr>
              <a:t>С.</a:t>
            </a:r>
            <a:endParaRPr altLang="en-US" lang="ru-RU" sz="3600">
              <a:latin charset="0" panose="03010101010201010101" typeface="Monotype Corsiva"/>
              <a:cs charset="0" panose="03010101010201010101" typeface="Monotype Corsiva"/>
              <a:sym typeface="+mn-ea"/>
            </a:endParaRPr>
          </a:p>
          <a:p>
            <a:r>
              <a:rPr altLang="en-US" lang="ru-RU" sz="3600">
                <a:latin charset="0" panose="03010101010201010101" typeface="Monotype Corsiva"/>
                <a:cs charset="0" panose="03010101010201010101" typeface="Monotype Corsiva"/>
                <a:sym typeface="+mn-ea"/>
              </a:rPr>
              <a:t>Отпускают суфле со сливочном маслом.</a:t>
            </a:r>
            <a:endParaRPr altLang="en-US" lang="ru-RU" sz="3600">
              <a:latin charset="0" panose="03010101010201010101" typeface="Monotype Corsiva"/>
              <a:cs charset="0" panose="03010101010201010101" typeface="Monotype Corsiva"/>
              <a:sym typeface="+mn-ea"/>
            </a:endParaRPr>
          </a:p>
        </p:txBody>
      </p:sp>
      <p:pic>
        <p:nvPicPr>
          <p:cNvPr descr="f0bd1ef9-60f2-4644-b864-89fd7b03f5e5"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815" y="705485"/>
            <a:ext cx="3132455" cy="29705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descr="pngwing.com" id="8" name="Изображение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40000">
            <a:off x="39370" y="239395"/>
            <a:ext cx="1643380" cy="1643380"/>
          </a:xfrm>
          <a:prstGeom prst="rect">
            <a:avLst/>
          </a:prstGeom>
        </p:spPr>
      </p:pic>
      <p:pic>
        <p:nvPicPr>
          <p:cNvPr descr="1e019b10-181e-4089-9611-820681163f39" id="9" name="Изображение 8"/>
          <p:cNvPicPr>
            <a:picLocks noChangeAspect="1"/>
          </p:cNvPicPr>
          <p:nvPr/>
        </p:nvPicPr>
        <p:blipFill>
          <a:blip r:embed="rId6"/>
          <a:srcRect b="73" l="20" r="3"/>
          <a:stretch>
            <a:fillRect/>
          </a:stretch>
        </p:blipFill>
        <p:spPr>
          <a:xfrm>
            <a:off x="7036435" y="3070225"/>
            <a:ext cx="2437765" cy="340741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altLang="en-US" lang="ru-RU"/>
          </a:p>
        </p:txBody>
      </p:sp>
      <p:graphicFrame>
        <p:nvGraphicFramePr>
          <p:cNvPr id="12" name="Замещающее содержимое 11"/>
          <p:cNvGraphicFramePr>
            <a:graphicFrameLocks noChangeAspect="1"/>
          </p:cNvGraphicFramePr>
          <p:nvPr>
            <p:ph idx="1"/>
          </p:nvPr>
        </p:nvGraphicFramePr>
        <p:xfrm>
          <a:off x="3754120" y="1825625"/>
          <a:ext cx="4301490" cy="435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6004560" imgW="5935980" name="" progId="Paint.Picture" r:id="rId1" spid="_x0000_s13">
                  <p:embed/>
                </p:oleObj>
              </mc:Choice>
              <mc:Fallback>
                <p:oleObj imgH="6004560" imgW="5935980" name="" progId="Paint.Picture" r:id="rId1">
                  <p:embed/>
                  <p:pic>
                    <p:nvPicPr>
                      <p:cNvPr id="0" name="Изображение 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54120" y="1825625"/>
                        <a:ext cx="4301490" cy="435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83825c643da6828324dd2b3d32bb7e3f" id="5" name="Изображение 4"/>
          <p:cNvPicPr>
            <a:picLocks noChangeAspect="1"/>
          </p:cNvPicPr>
          <p:nvPr/>
        </p:nvPicPr>
        <p:blipFill>
          <a:blip r:embed="rId3"/>
          <a:srcRect b="3626" l="23111" r="31329" t="40410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435100" y="257810"/>
            <a:ext cx="10163175" cy="976630"/>
          </a:xfrm>
          <a:prstGeom prst="rect">
            <a:avLst/>
          </a:prstGeom>
          <a:noFill/>
        </p:spPr>
        <p:txBody>
          <a:bodyPr rtlCol="0" wrap="square">
            <a:noAutofit/>
          </a:bodyPr>
          <a:p>
            <a:pPr algn="ctr"/>
            <a:r>
              <a:rPr altLang="en-US" lang="ru-RU" sz="6000">
                <a:solidFill>
                  <a:srgbClr val="FF0000"/>
                </a:solidFill>
                <a:latin charset="0" panose="03010101010201010101" typeface="Monotype Corsiva"/>
                <a:cs charset="0" panose="03010101010201010101" typeface="Monotype Corsiva"/>
              </a:rPr>
              <a:t>Картофель, запеченный в сметанном соусе</a:t>
            </a:r>
            <a:endParaRPr altLang="en-US" lang="ru-RU" sz="6000">
              <a:solidFill>
                <a:srgbClr val="FF0000"/>
              </a:solidFill>
              <a:latin charset="0" panose="03010101010201010101" typeface="Monotype Corsiva"/>
              <a:cs charset="0" panose="03010101010201010101" typeface="Monotype Corsiv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731520" y="2303780"/>
            <a:ext cx="6177915" cy="3415030"/>
          </a:xfrm>
          <a:prstGeom prst="rect">
            <a:avLst/>
          </a:prstGeom>
          <a:noFill/>
        </p:spPr>
        <p:txBody>
          <a:bodyPr rtlCol="0" wrap="square">
            <a:spAutoFit/>
          </a:bodyPr>
          <a:p>
            <a:r>
              <a:rPr altLang="en-US" i="1" lang="ru-RU" sz="3600" u="sng">
                <a:latin charset="0" panose="03010101010201010101" typeface="Monotype Corsiva"/>
                <a:cs charset="0" panose="03010101010201010101" typeface="Monotype Corsiva"/>
              </a:rPr>
              <a:t>Ингредиенты:</a:t>
            </a:r>
            <a:endParaRPr altLang="en-US" i="1" lang="ru-RU" sz="3600" u="sng">
              <a:latin charset="0" panose="03010101010201010101" typeface="Monotype Corsiva"/>
              <a:cs charset="0" panose="03010101010201010101" typeface="Monotype Corsiva"/>
            </a:endParaRPr>
          </a:p>
          <a:p>
            <a:pPr indent="-457200" marL="457200">
              <a:buClr>
                <a:srgbClr val="FF3300"/>
              </a:buClr>
              <a:buFont charset="0" panose="05000000000000000000" typeface="Wingdings"/>
              <a:buChar char="ü"/>
            </a:pPr>
            <a:r>
              <a:rPr altLang="en-US" lang="ru-RU" sz="3600">
                <a:latin charset="0" panose="03010101010201010101" typeface="Monotype Corsiva"/>
                <a:cs charset="0" panose="03010101010201010101" typeface="Monotype Corsiva"/>
              </a:rPr>
              <a:t>Картофель</a:t>
            </a:r>
            <a:endParaRPr altLang="en-US" lang="ru-RU" sz="3600">
              <a:latin charset="0" panose="03010101010201010101" typeface="Monotype Corsiva"/>
              <a:cs charset="0" panose="03010101010201010101" typeface="Monotype Corsiva"/>
            </a:endParaRPr>
          </a:p>
          <a:p>
            <a:pPr indent="-457200" marL="457200">
              <a:buClr>
                <a:srgbClr val="FF3300"/>
              </a:buClr>
              <a:buFont charset="0" panose="05000000000000000000" typeface="Wingdings"/>
              <a:buChar char="ü"/>
            </a:pPr>
            <a:r>
              <a:rPr altLang="en-US" lang="ru-RU" sz="3600">
                <a:latin charset="0" panose="03010101010201010101" typeface="Monotype Corsiva"/>
                <a:cs charset="0" panose="03010101010201010101" typeface="Monotype Corsiva"/>
              </a:rPr>
              <a:t>Масло сливочное</a:t>
            </a:r>
            <a:endParaRPr altLang="en-US" lang="ru-RU" sz="3600">
              <a:latin charset="0" panose="03010101010201010101" typeface="Monotype Corsiva"/>
              <a:cs charset="0" panose="03010101010201010101" typeface="Monotype Corsiva"/>
            </a:endParaRPr>
          </a:p>
          <a:p>
            <a:pPr indent="-457200" marL="457200">
              <a:buClr>
                <a:srgbClr val="FF3300"/>
              </a:buClr>
              <a:buFont charset="0" panose="05000000000000000000" typeface="Wingdings"/>
              <a:buChar char="ü"/>
            </a:pPr>
            <a:r>
              <a:rPr altLang="en-US" lang="ru-RU" sz="3600">
                <a:latin charset="0" panose="03010101010201010101" typeface="Monotype Corsiva"/>
                <a:cs charset="0" panose="03010101010201010101" typeface="Monotype Corsiva"/>
              </a:rPr>
              <a:t>Сметана</a:t>
            </a:r>
            <a:endParaRPr altLang="en-US" lang="ru-RU" sz="3600">
              <a:latin charset="0" panose="03010101010201010101" typeface="Monotype Corsiva"/>
              <a:cs charset="0" panose="03010101010201010101" typeface="Monotype Corsiva"/>
            </a:endParaRPr>
          </a:p>
          <a:p>
            <a:pPr indent="-457200" marL="457200">
              <a:buClr>
                <a:srgbClr val="FF3300"/>
              </a:buClr>
              <a:buFont charset="0" panose="05000000000000000000" typeface="Wingdings"/>
              <a:buChar char="ü"/>
            </a:pPr>
            <a:r>
              <a:rPr altLang="en-US" lang="ru-RU" sz="3600">
                <a:latin charset="0" panose="03010101010201010101" typeface="Monotype Corsiva"/>
                <a:cs charset="0" panose="03010101010201010101" typeface="Monotype Corsiva"/>
              </a:rPr>
              <a:t>Мука пшеничная</a:t>
            </a:r>
            <a:endParaRPr altLang="en-US" lang="ru-RU" sz="3600">
              <a:latin charset="0" panose="03010101010201010101" typeface="Monotype Corsiva"/>
              <a:cs charset="0" panose="03010101010201010101" typeface="Monotype Corsiva"/>
            </a:endParaRPr>
          </a:p>
          <a:p>
            <a:pPr indent="-457200" marL="457200">
              <a:buClr>
                <a:srgbClr val="FF3300"/>
              </a:buClr>
              <a:buFont charset="0" panose="05000000000000000000" typeface="Wingdings"/>
              <a:buChar char="ü"/>
            </a:pPr>
            <a:r>
              <a:rPr altLang="en-US" lang="ru-RU" sz="3600">
                <a:latin charset="0" panose="03010101010201010101" typeface="Monotype Corsiva"/>
                <a:cs charset="0" panose="03010101010201010101" typeface="Monotype Corsiva"/>
              </a:rPr>
              <a:t>Сыр</a:t>
            </a:r>
            <a:endParaRPr altLang="en-US" lang="ru-RU" sz="3600">
              <a:latin charset="0" panose="03010101010201010101" typeface="Monotype Corsiva"/>
              <a:cs charset="0" panose="03010101010201010101" typeface="Monotype Corsiva"/>
            </a:endParaRPr>
          </a:p>
        </p:txBody>
      </p:sp>
      <p:pic>
        <p:nvPicPr>
          <p:cNvPr descr="photo_5440439188878129934_y" id="6" name="Изображение 5"/>
          <p:cNvPicPr>
            <a:picLocks noChangeAspect="1"/>
          </p:cNvPicPr>
          <p:nvPr/>
        </p:nvPicPr>
        <p:blipFill>
          <a:blip r:embed="rId4"/>
          <a:srcRect b="84" l="38" r="68" t="1"/>
          <a:stretch>
            <a:fillRect/>
          </a:stretch>
        </p:blipFill>
        <p:spPr>
          <a:xfrm>
            <a:off x="5680075" y="2155190"/>
            <a:ext cx="5043805" cy="37128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descr="pngwing.com" id="7" name="Изображение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40000">
            <a:off x="94615" y="990600"/>
            <a:ext cx="1679575" cy="16795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altLang="en-US" lang="ru-RU"/>
          </a:p>
        </p:txBody>
      </p:sp>
      <p:graphicFrame>
        <p:nvGraphicFramePr>
          <p:cNvPr id="12" name="Замещающее содержимое 11"/>
          <p:cNvGraphicFramePr>
            <a:graphicFrameLocks noChangeAspect="1"/>
          </p:cNvGraphicFramePr>
          <p:nvPr>
            <p:ph idx="1"/>
          </p:nvPr>
        </p:nvGraphicFramePr>
        <p:xfrm>
          <a:off x="3754120" y="1825625"/>
          <a:ext cx="4301490" cy="435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6004560" imgW="5935980" name="" progId="Paint.Picture" r:id="rId1" spid="_x0000_s13">
                  <p:embed/>
                </p:oleObj>
              </mc:Choice>
              <mc:Fallback>
                <p:oleObj imgH="6004560" imgW="5935980" name="" progId="Paint.Picture" r:id="rId1">
                  <p:embed/>
                  <p:pic>
                    <p:nvPicPr>
                      <p:cNvPr id="0" name="Изображение 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54120" y="1825625"/>
                        <a:ext cx="4301490" cy="435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83825c643da6828324dd2b3d32bb7e3f" id="5" name="Изображение 4"/>
          <p:cNvPicPr>
            <a:picLocks noChangeAspect="1"/>
          </p:cNvPicPr>
          <p:nvPr/>
        </p:nvPicPr>
        <p:blipFill>
          <a:blip r:embed="rId3"/>
          <a:srcRect b="3626" l="23111" r="31329" t="40410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435100" y="257810"/>
            <a:ext cx="10163175" cy="976630"/>
          </a:xfrm>
          <a:prstGeom prst="rect">
            <a:avLst/>
          </a:prstGeom>
          <a:noFill/>
        </p:spPr>
        <p:txBody>
          <a:bodyPr rtlCol="0" wrap="square">
            <a:noAutofit/>
          </a:bodyPr>
          <a:p>
            <a:pPr algn="ctr"/>
            <a:r>
              <a:rPr altLang="en-US" lang="ru-RU" sz="6000">
                <a:solidFill>
                  <a:srgbClr val="FF0000"/>
                </a:solidFill>
                <a:latin charset="0" panose="03010101010201010101" typeface="Monotype Corsiva"/>
                <a:cs charset="0" panose="03010101010201010101" typeface="Monotype Corsiva"/>
              </a:rPr>
              <a:t>Картофель, запеченный в сметанном соусе</a:t>
            </a:r>
            <a:endParaRPr altLang="en-US" lang="ru-RU" sz="6000">
              <a:solidFill>
                <a:srgbClr val="FF0000"/>
              </a:solidFill>
              <a:latin charset="0" panose="03010101010201010101" typeface="Monotype Corsiva"/>
              <a:cs charset="0" panose="03010101010201010101" typeface="Monotype Corsiv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70840" y="2016760"/>
            <a:ext cx="4359275" cy="3242310"/>
          </a:xfrm>
          <a:prstGeom prst="rect">
            <a:avLst/>
          </a:prstGeom>
          <a:noFill/>
        </p:spPr>
        <p:txBody>
          <a:bodyPr rtlCol="0" wrap="square">
            <a:noAutofit/>
          </a:bodyPr>
          <a:p>
            <a:r>
              <a:rPr altLang="en-US" lang="ru-RU" sz="3600">
                <a:latin charset="0" panose="03010101010201010101" typeface="Monotype Corsiva"/>
                <a:cs charset="0" panose="03010101010201010101" typeface="Monotype Corsiva"/>
              </a:rPr>
              <a:t>Чищенный картофель нарезают брусочками и укладывают на противень, смазанный маслом. </a:t>
            </a:r>
            <a:endParaRPr altLang="en-US" lang="ru-RU" sz="3600">
              <a:latin charset="0" panose="03010101010201010101" typeface="Monotype Corsiva"/>
              <a:cs charset="0" panose="03010101010201010101" typeface="Monotype Corsiva"/>
            </a:endParaRPr>
          </a:p>
        </p:txBody>
      </p:sp>
      <p:pic>
        <p:nvPicPr>
          <p:cNvPr descr="photo_5438126099881127158_y" id="8" name="Изображение 7"/>
          <p:cNvPicPr>
            <a:picLocks noChangeAspect="1"/>
          </p:cNvPicPr>
          <p:nvPr/>
        </p:nvPicPr>
        <p:blipFill>
          <a:blip r:embed="rId4"/>
          <a:srcRect b="73" l="58"/>
          <a:stretch>
            <a:fillRect/>
          </a:stretch>
        </p:blipFill>
        <p:spPr>
          <a:xfrm>
            <a:off x="7817485" y="2910840"/>
            <a:ext cx="3665855" cy="34842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descr="pngwing.com" id="9" name="Изображение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40000">
            <a:off x="-44450" y="891540"/>
            <a:ext cx="1490980" cy="1490980"/>
          </a:xfrm>
          <a:prstGeom prst="rect">
            <a:avLst/>
          </a:prstGeom>
        </p:spPr>
      </p:pic>
      <p:pic>
        <p:nvPicPr>
          <p:cNvPr descr="0d53c0f7-75fb-5888-8bcb-0749c5a377f9 (1)" id="11" name="Изображение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000">
            <a:off x="2220595" y="4725035"/>
            <a:ext cx="3927475" cy="2209800"/>
          </a:xfrm>
          <a:prstGeom prst="rect">
            <a:avLst/>
          </a:prstGeom>
        </p:spPr>
      </p:pic>
      <p:pic>
        <p:nvPicPr>
          <p:cNvPr descr="photo_5438126099881127157_y" id="6" name="Изображение 5"/>
          <p:cNvPicPr>
            <a:picLocks noChangeAspect="1"/>
          </p:cNvPicPr>
          <p:nvPr/>
        </p:nvPicPr>
        <p:blipFill>
          <a:blip r:embed="rId7"/>
          <a:srcRect r="71"/>
          <a:stretch>
            <a:fillRect/>
          </a:stretch>
        </p:blipFill>
        <p:spPr>
          <a:xfrm>
            <a:off x="4880610" y="2019300"/>
            <a:ext cx="2936875" cy="337439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altLang="en-US" lang="ru-RU"/>
          </a:p>
        </p:txBody>
      </p:sp>
      <p:graphicFrame>
        <p:nvGraphicFramePr>
          <p:cNvPr id="12" name="Замещающее содержимое 11"/>
          <p:cNvGraphicFramePr>
            <a:graphicFrameLocks noChangeAspect="1"/>
          </p:cNvGraphicFramePr>
          <p:nvPr>
            <p:ph idx="1"/>
          </p:nvPr>
        </p:nvGraphicFramePr>
        <p:xfrm>
          <a:off x="3754120" y="1825625"/>
          <a:ext cx="4301490" cy="435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6004560" imgW="5935980" name="" progId="Paint.Picture" r:id="rId1" spid="_x0000_s13">
                  <p:embed/>
                </p:oleObj>
              </mc:Choice>
              <mc:Fallback>
                <p:oleObj imgH="6004560" imgW="5935980" name="" progId="Paint.Picture" r:id="rId1">
                  <p:embed/>
                  <p:pic>
                    <p:nvPicPr>
                      <p:cNvPr id="0" name="Изображение 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54120" y="1825625"/>
                        <a:ext cx="4301490" cy="435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83825c643da6828324dd2b3d32bb7e3f" id="5" name="Изображение 4"/>
          <p:cNvPicPr>
            <a:picLocks noChangeAspect="1"/>
          </p:cNvPicPr>
          <p:nvPr/>
        </p:nvPicPr>
        <p:blipFill>
          <a:blip r:embed="rId3"/>
          <a:srcRect b="3626" l="23111" r="31329" t="40410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056005" y="106680"/>
            <a:ext cx="10107295" cy="976630"/>
          </a:xfrm>
          <a:prstGeom prst="rect">
            <a:avLst/>
          </a:prstGeom>
          <a:noFill/>
        </p:spPr>
        <p:txBody>
          <a:bodyPr rtlCol="0" wrap="square">
            <a:noAutofit/>
          </a:bodyPr>
          <a:p>
            <a:pPr algn="ctr"/>
            <a:r>
              <a:rPr altLang="en-US" lang="ru-RU" sz="4800">
                <a:solidFill>
                  <a:srgbClr val="FF0000"/>
                </a:solidFill>
                <a:latin charset="0" panose="03010101010201010101" typeface="Monotype Corsiva"/>
                <a:cs charset="0" panose="03010101010201010101" typeface="Monotype Corsiva"/>
              </a:rPr>
              <a:t>Картофель, запеченный в сметанном соусе</a:t>
            </a:r>
            <a:endParaRPr altLang="en-US" lang="ru-RU" sz="4800">
              <a:solidFill>
                <a:srgbClr val="FF0000"/>
              </a:solidFill>
              <a:latin charset="0" panose="03010101010201010101" typeface="Monotype Corsiva"/>
              <a:cs charset="0" panose="03010101010201010101" typeface="Monotype Corsiv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38760" y="1825625"/>
            <a:ext cx="5314315" cy="4160520"/>
          </a:xfrm>
          <a:prstGeom prst="rect">
            <a:avLst/>
          </a:prstGeom>
          <a:noFill/>
        </p:spPr>
        <p:txBody>
          <a:bodyPr rtlCol="0" wrap="square">
            <a:noAutofit/>
          </a:bodyPr>
          <a:p>
            <a:pPr indent="457200"/>
            <a:r>
              <a:rPr altLang="en-US" lang="ru-RU" sz="3600">
                <a:latin charset="0" panose="03010101010201010101" typeface="Monotype Corsiva"/>
                <a:cs charset="0" panose="03010101010201010101" typeface="Monotype Corsiva"/>
              </a:rPr>
              <a:t>Заливают горячим сметанным соусом и посыпают тертым сыром. Сбрызгивают маслом и запекают в жарочном шкафу при </a:t>
            </a:r>
            <a:r>
              <a:rPr altLang="ru-RU" lang="en-US" sz="3600">
                <a:latin charset="0" panose="03010101010201010101" typeface="Monotype Corsiva"/>
                <a:cs charset="0" panose="03010101010201010101" typeface="Monotype Corsiva"/>
                <a:sym typeface="+mn-ea"/>
              </a:rPr>
              <a:t>t</a:t>
            </a:r>
            <a:r>
              <a:rPr altLang="en-US" baseline="30000" lang="ru-RU" sz="3600">
                <a:latin charset="0" panose="03010101010201010101" typeface="Monotype Corsiva"/>
                <a:cs charset="0" panose="03010101010201010101" typeface="Monotype Corsiva"/>
                <a:sym typeface="+mn-ea"/>
              </a:rPr>
              <a:t>0 </a:t>
            </a:r>
            <a:r>
              <a:rPr altLang="en-US" lang="ru-RU" sz="3600">
                <a:latin charset="0" panose="03010101010201010101" typeface="Monotype Corsiva"/>
                <a:cs charset="0" panose="03010101010201010101" typeface="Monotype Corsiva"/>
                <a:sym typeface="+mn-ea"/>
              </a:rPr>
              <a:t>250-280</a:t>
            </a:r>
            <a:r>
              <a:rPr altLang="en-US" baseline="30000" lang="ru-RU" sz="3600">
                <a:latin charset="0" panose="03010101010201010101" typeface="Monotype Corsiva"/>
                <a:cs charset="0" panose="03010101010201010101" typeface="Monotype Corsiva"/>
                <a:sym typeface="+mn-ea"/>
              </a:rPr>
              <a:t>0</a:t>
            </a:r>
            <a:r>
              <a:rPr altLang="en-US" lang="ru-RU" sz="3600">
                <a:latin charset="0" panose="03010101010201010101" typeface="Monotype Corsiva"/>
                <a:cs charset="0" panose="03010101010201010101" typeface="Monotype Corsiva"/>
                <a:sym typeface="+mn-ea"/>
              </a:rPr>
              <a:t>С. до образования корочки.</a:t>
            </a:r>
            <a:endParaRPr altLang="en-US" lang="ru-RU" sz="3600">
              <a:latin charset="0" panose="03010101010201010101" typeface="Monotype Corsiva"/>
              <a:cs charset="0" panose="03010101010201010101" typeface="Monotype Corsiva"/>
            </a:endParaRPr>
          </a:p>
        </p:txBody>
      </p:sp>
      <p:pic>
        <p:nvPicPr>
          <p:cNvPr descr="pngwing.com" id="10" name="Изображени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20000">
            <a:off x="9525" y="568960"/>
            <a:ext cx="1655445" cy="1655445"/>
          </a:xfrm>
          <a:prstGeom prst="rect">
            <a:avLst/>
          </a:prstGeom>
        </p:spPr>
      </p:pic>
      <p:pic>
        <p:nvPicPr>
          <p:cNvPr descr="photo_5458903721435066262_y" id="6" name="Изображение 5"/>
          <p:cNvPicPr>
            <a:picLocks noChangeAspect="1"/>
          </p:cNvPicPr>
          <p:nvPr/>
        </p:nvPicPr>
        <p:blipFill>
          <a:blip r:embed="rId5"/>
          <a:srcRect b="60" l="11" r="40" t="48"/>
          <a:stretch>
            <a:fillRect/>
          </a:stretch>
        </p:blipFill>
        <p:spPr>
          <a:xfrm>
            <a:off x="8451215" y="1083310"/>
            <a:ext cx="3162300" cy="34010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descr="photo_5458903721435066263_y" id="11" name="Изображение 10"/>
          <p:cNvPicPr>
            <a:picLocks noChangeAspect="1"/>
          </p:cNvPicPr>
          <p:nvPr/>
        </p:nvPicPr>
        <p:blipFill>
          <a:blip r:embed="rId6"/>
          <a:srcRect b="51" l="105" r="1" t="9"/>
          <a:stretch>
            <a:fillRect/>
          </a:stretch>
        </p:blipFill>
        <p:spPr>
          <a:xfrm>
            <a:off x="5731510" y="3248660"/>
            <a:ext cx="2776855" cy="318325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altLang="en-US" lang="ru-RU"/>
          </a:p>
        </p:txBody>
      </p:sp>
      <p:graphicFrame>
        <p:nvGraphicFramePr>
          <p:cNvPr id="12" name="Замещающее содержимое 11"/>
          <p:cNvGraphicFramePr>
            <a:graphicFrameLocks noChangeAspect="1"/>
          </p:cNvGraphicFramePr>
          <p:nvPr>
            <p:ph idx="1"/>
          </p:nvPr>
        </p:nvGraphicFramePr>
        <p:xfrm>
          <a:off x="3754120" y="1825625"/>
          <a:ext cx="4301490" cy="435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6004560" imgW="5935980" name="" progId="Paint.Picture" r:id="rId1" spid="_x0000_s13">
                  <p:embed/>
                </p:oleObj>
              </mc:Choice>
              <mc:Fallback>
                <p:oleObj imgH="6004560" imgW="5935980" name="" progId="Paint.Picture" r:id="rId1">
                  <p:embed/>
                  <p:pic>
                    <p:nvPicPr>
                      <p:cNvPr id="0" name="Изображение 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54120" y="1825625"/>
                        <a:ext cx="4301490" cy="435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83825c643da6828324dd2b3d32bb7e3f" id="5" name="Изображение 4"/>
          <p:cNvPicPr>
            <a:picLocks noChangeAspect="1"/>
          </p:cNvPicPr>
          <p:nvPr/>
        </p:nvPicPr>
        <p:blipFill>
          <a:blip r:embed="rId3"/>
          <a:srcRect b="3626" l="23111" r="31329" t="40410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435100" y="257810"/>
            <a:ext cx="10163175" cy="976630"/>
          </a:xfrm>
          <a:prstGeom prst="rect">
            <a:avLst/>
          </a:prstGeom>
          <a:noFill/>
        </p:spPr>
        <p:txBody>
          <a:bodyPr rtlCol="0" wrap="square">
            <a:noAutofit/>
          </a:bodyPr>
          <a:p>
            <a:pPr algn="ctr"/>
            <a:r>
              <a:rPr altLang="en-US" lang="ru-RU" sz="6000">
                <a:solidFill>
                  <a:srgbClr val="FF0000"/>
                </a:solidFill>
                <a:latin charset="0" panose="03010101010201010101" typeface="Monotype Corsiva"/>
                <a:cs charset="0" panose="03010101010201010101" typeface="Monotype Corsiva"/>
              </a:rPr>
              <a:t>Кекс морковный</a:t>
            </a:r>
            <a:endParaRPr altLang="en-US" lang="ru-RU" sz="6000">
              <a:solidFill>
                <a:srgbClr val="FF0000"/>
              </a:solidFill>
              <a:latin charset="0" panose="03010101010201010101" typeface="Monotype Corsiva"/>
              <a:cs charset="0" panose="03010101010201010101" typeface="Monotype Corsiv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784225" y="997585"/>
            <a:ext cx="7176135" cy="5484495"/>
          </a:xfrm>
          <a:prstGeom prst="rect">
            <a:avLst/>
          </a:prstGeom>
          <a:noFill/>
        </p:spPr>
        <p:txBody>
          <a:bodyPr rtlCol="0" wrap="square">
            <a:noAutofit/>
          </a:bodyPr>
          <a:p>
            <a:r>
              <a:rPr altLang="en-US" i="1" lang="ru-RU" sz="2800" u="sng">
                <a:latin charset="0" panose="03010101010201010101" typeface="Monotype Corsiva"/>
                <a:cs charset="0" panose="03010101010201010101" typeface="Monotype Corsiva"/>
                <a:sym typeface="+mn-ea"/>
              </a:rPr>
              <a:t>Ингредиенты:</a:t>
            </a:r>
            <a:endParaRPr altLang="en-US" i="1" lang="ru-RU" sz="2800" u="sng">
              <a:latin charset="0" panose="03010101010201010101" typeface="Monotype Corsiva"/>
              <a:cs charset="0" panose="03010101010201010101" typeface="Monotype Corsiva"/>
            </a:endParaRPr>
          </a:p>
          <a:p>
            <a:pPr indent="-571500" marL="571500">
              <a:buClr>
                <a:srgbClr val="FF3300"/>
              </a:buClr>
              <a:buFont charset="0" panose="05000000000000000000" typeface="Wingdings"/>
              <a:buChar char="ü"/>
            </a:pPr>
            <a:r>
              <a:rPr altLang="en-US" lang="ru-RU" sz="2800">
                <a:latin charset="0" panose="03010101010201010101" typeface="Monotype Corsiva"/>
                <a:cs charset="0" panose="03010101010201010101" typeface="Monotype Corsiva"/>
              </a:rPr>
              <a:t>Морковь</a:t>
            </a:r>
            <a:endParaRPr altLang="en-US" lang="ru-RU" sz="2800">
              <a:latin charset="0" panose="03010101010201010101" typeface="Monotype Corsiva"/>
              <a:cs charset="0" panose="03010101010201010101" typeface="Monotype Corsiva"/>
            </a:endParaRPr>
          </a:p>
          <a:p>
            <a:pPr indent="-571500" marL="571500">
              <a:buClr>
                <a:srgbClr val="FF3300"/>
              </a:buClr>
              <a:buFont charset="0" panose="05000000000000000000" typeface="Wingdings"/>
              <a:buChar char="ü"/>
            </a:pPr>
            <a:r>
              <a:rPr altLang="en-US" lang="ru-RU" sz="2800">
                <a:latin charset="0" panose="03010101010201010101" typeface="Monotype Corsiva"/>
                <a:cs charset="0" panose="03010101010201010101" typeface="Monotype Corsiva"/>
              </a:rPr>
              <a:t>Сахар - песок</a:t>
            </a:r>
            <a:endParaRPr altLang="en-US" lang="ru-RU" sz="2800">
              <a:latin charset="0" panose="03010101010201010101" typeface="Monotype Corsiva"/>
              <a:cs charset="0" panose="03010101010201010101" typeface="Monotype Corsiva"/>
            </a:endParaRPr>
          </a:p>
          <a:p>
            <a:pPr indent="-571500" marL="571500">
              <a:buClr>
                <a:srgbClr val="FF3300"/>
              </a:buClr>
              <a:buFont charset="0" panose="05000000000000000000" typeface="Wingdings"/>
              <a:buChar char="ü"/>
            </a:pPr>
            <a:r>
              <a:rPr altLang="en-US" lang="ru-RU" sz="2800">
                <a:latin charset="0" panose="03010101010201010101" typeface="Monotype Corsiva"/>
                <a:cs charset="0" panose="03010101010201010101" typeface="Monotype Corsiva"/>
              </a:rPr>
              <a:t>Мука пшеничная</a:t>
            </a:r>
            <a:endParaRPr altLang="en-US" lang="ru-RU" sz="2800">
              <a:latin charset="0" panose="03010101010201010101" typeface="Monotype Corsiva"/>
              <a:cs charset="0" panose="03010101010201010101" typeface="Monotype Corsiva"/>
            </a:endParaRPr>
          </a:p>
          <a:p>
            <a:pPr indent="-571500" marL="571500">
              <a:buClr>
                <a:srgbClr val="FF3300"/>
              </a:buClr>
              <a:buFont charset="0" panose="05000000000000000000" typeface="Wingdings"/>
              <a:buChar char="ü"/>
            </a:pPr>
            <a:r>
              <a:rPr altLang="en-US" lang="ru-RU" sz="2800">
                <a:latin charset="0" panose="03010101010201010101" typeface="Monotype Corsiva"/>
                <a:cs charset="0" panose="03010101010201010101" typeface="Monotype Corsiva"/>
              </a:rPr>
              <a:t>Масло растительное</a:t>
            </a:r>
            <a:endParaRPr altLang="en-US" lang="ru-RU" sz="2800">
              <a:latin charset="0" panose="03010101010201010101" typeface="Monotype Corsiva"/>
              <a:cs charset="0" panose="03010101010201010101" typeface="Monotype Corsiva"/>
            </a:endParaRPr>
          </a:p>
          <a:p>
            <a:pPr indent="-571500" marL="571500">
              <a:buClr>
                <a:srgbClr val="FF3300"/>
              </a:buClr>
              <a:buFont charset="0" panose="05000000000000000000" typeface="Wingdings"/>
              <a:buChar char="ü"/>
            </a:pPr>
            <a:r>
              <a:rPr altLang="en-US" lang="ru-RU" sz="2800">
                <a:latin charset="0" panose="03010101010201010101" typeface="Monotype Corsiva"/>
                <a:cs charset="0" panose="03010101010201010101" typeface="Monotype Corsiva"/>
              </a:rPr>
              <a:t>Яйцо</a:t>
            </a:r>
            <a:endParaRPr altLang="en-US" lang="ru-RU" sz="2800">
              <a:latin charset="0" panose="03010101010201010101" typeface="Monotype Corsiva"/>
              <a:cs charset="0" panose="03010101010201010101" typeface="Monotype Corsiva"/>
            </a:endParaRPr>
          </a:p>
          <a:p>
            <a:pPr indent="-571500" marL="571500">
              <a:buClr>
                <a:srgbClr val="FF3300"/>
              </a:buClr>
              <a:buFont charset="0" panose="05000000000000000000" typeface="Wingdings"/>
              <a:buChar char="ü"/>
            </a:pPr>
            <a:r>
              <a:rPr altLang="en-US" lang="ru-RU" sz="2800">
                <a:latin charset="0" panose="03010101010201010101" typeface="Monotype Corsiva"/>
                <a:cs charset="0" panose="03010101010201010101" typeface="Monotype Corsiva"/>
              </a:rPr>
              <a:t>Орех грецкий </a:t>
            </a:r>
            <a:endParaRPr altLang="en-US" lang="ru-RU" sz="2800">
              <a:latin charset="0" panose="03010101010201010101" typeface="Monotype Corsiva"/>
              <a:cs charset="0" panose="03010101010201010101" typeface="Monotype Corsiva"/>
            </a:endParaRPr>
          </a:p>
          <a:p>
            <a:pPr indent="-571500" marL="571500">
              <a:buClr>
                <a:srgbClr val="FF3300"/>
              </a:buClr>
              <a:buFont charset="0" panose="05000000000000000000" typeface="Wingdings"/>
              <a:buChar char="ü"/>
            </a:pPr>
            <a:r>
              <a:rPr altLang="en-US" lang="ru-RU" sz="2800">
                <a:latin charset="0" panose="03010101010201010101" typeface="Monotype Corsiva"/>
                <a:cs charset="0" panose="03010101010201010101" typeface="Monotype Corsiva"/>
              </a:rPr>
              <a:t>Лимонная кислота</a:t>
            </a:r>
            <a:endParaRPr altLang="en-US" lang="ru-RU" sz="2800">
              <a:latin charset="0" panose="03010101010201010101" typeface="Monotype Corsiva"/>
              <a:cs charset="0" panose="03010101010201010101" typeface="Monotype Corsiva"/>
            </a:endParaRPr>
          </a:p>
          <a:p>
            <a:pPr indent="-571500" marL="571500">
              <a:buClr>
                <a:srgbClr val="FF3300"/>
              </a:buClr>
              <a:buFont charset="0" panose="05000000000000000000" typeface="Wingdings"/>
              <a:buChar char="ü"/>
            </a:pPr>
            <a:r>
              <a:rPr altLang="en-US" lang="ru-RU" sz="2800">
                <a:latin charset="0" panose="03010101010201010101" typeface="Monotype Corsiva"/>
                <a:cs charset="0" panose="03010101010201010101" typeface="Monotype Corsiva"/>
              </a:rPr>
              <a:t>Сода</a:t>
            </a:r>
            <a:endParaRPr altLang="en-US" lang="ru-RU" sz="2800">
              <a:latin charset="0" panose="03010101010201010101" typeface="Monotype Corsiva"/>
              <a:cs charset="0" panose="03010101010201010101" typeface="Monotype Corsiva"/>
            </a:endParaRPr>
          </a:p>
          <a:p>
            <a:pPr indent="-571500" marL="571500">
              <a:buClr>
                <a:srgbClr val="FF3300"/>
              </a:buClr>
              <a:buFont charset="0" panose="05000000000000000000" typeface="Wingdings"/>
              <a:buChar char="ü"/>
            </a:pPr>
            <a:r>
              <a:rPr altLang="en-US" lang="ru-RU" sz="2800">
                <a:latin charset="0" panose="03010101010201010101" typeface="Monotype Corsiva"/>
                <a:cs charset="0" panose="03010101010201010101" typeface="Monotype Corsiva"/>
              </a:rPr>
              <a:t>Корица молотая</a:t>
            </a:r>
            <a:endParaRPr altLang="en-US" lang="ru-RU" sz="2800">
              <a:latin charset="0" panose="03010101010201010101" typeface="Monotype Corsiva"/>
              <a:cs charset="0" panose="03010101010201010101" typeface="Monotype Corsiva"/>
            </a:endParaRPr>
          </a:p>
          <a:p>
            <a:pPr indent="-571500" marL="571500">
              <a:buClr>
                <a:srgbClr val="FF3300"/>
              </a:buClr>
              <a:buFont charset="0" panose="05000000000000000000" typeface="Wingdings"/>
              <a:buChar char="ü"/>
            </a:pPr>
            <a:r>
              <a:rPr altLang="en-US" lang="ru-RU" sz="2800">
                <a:latin charset="0" panose="03010101010201010101" typeface="Monotype Corsiva"/>
                <a:cs charset="0" panose="03010101010201010101" typeface="Monotype Corsiva"/>
              </a:rPr>
              <a:t>Цедра апельсина</a:t>
            </a:r>
            <a:endParaRPr altLang="en-US" lang="ru-RU" sz="2800">
              <a:latin charset="0" panose="03010101010201010101" typeface="Monotype Corsiva"/>
              <a:cs charset="0" panose="03010101010201010101" typeface="Monotype Corsiva"/>
            </a:endParaRPr>
          </a:p>
          <a:p>
            <a:pPr indent="-571500" marL="571500">
              <a:buClr>
                <a:srgbClr val="FF3300"/>
              </a:buClr>
              <a:buFont charset="0" panose="05000000000000000000" typeface="Wingdings"/>
              <a:buChar char="ü"/>
            </a:pPr>
            <a:r>
              <a:rPr altLang="en-US" lang="ru-RU" sz="2800">
                <a:latin charset="0" panose="03010101010201010101" typeface="Monotype Corsiva"/>
                <a:cs charset="0" panose="03010101010201010101" typeface="Monotype Corsiva"/>
              </a:rPr>
              <a:t>Соль</a:t>
            </a:r>
            <a:endParaRPr altLang="en-US" lang="ru-RU" sz="2800">
              <a:latin charset="0" panose="03010101010201010101" typeface="Monotype Corsiva"/>
              <a:cs charset="0" panose="03010101010201010101" typeface="Monotype Corsiva"/>
            </a:endParaRPr>
          </a:p>
          <a:p>
            <a:endParaRPr altLang="en-US" lang="ru-RU" sz="2800">
              <a:latin charset="0" panose="03010101010201010101" typeface="Monotype Corsiva"/>
              <a:cs charset="0" panose="03010101010201010101" typeface="Monotype Corsiva"/>
            </a:endParaRPr>
          </a:p>
        </p:txBody>
      </p:sp>
      <p:pic>
        <p:nvPicPr>
          <p:cNvPr descr="photo_5440439188878129931_y"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200" y="1420495"/>
            <a:ext cx="6346825" cy="42043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pngwing.com" id="7" name="Изображение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40000">
            <a:off x="130175" y="-171450"/>
            <a:ext cx="1532255" cy="15322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1736</Words>
  <Application>WPS Presentation</Application>
  <PresentationFormat>宽屏</PresentationFormat>
  <Paragraphs>88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11</vt:i4>
      </vt:variant>
      <vt:variant>
        <vt:lpstr>幻灯片标题</vt:lpstr>
      </vt:variant>
      <vt:variant>
        <vt:i4>12</vt:i4>
      </vt:variant>
    </vt:vector>
  </HeadingPairs>
  <TitlesOfParts>
    <vt:vector size="33" baseType="lpstr">
      <vt:lpstr>Arial</vt:lpstr>
      <vt:lpstr>SimSun</vt:lpstr>
      <vt:lpstr>Wingdings</vt:lpstr>
      <vt:lpstr>Calibri Light</vt:lpstr>
      <vt:lpstr>Monotype Corsiva</vt:lpstr>
      <vt:lpstr>Wingdings</vt:lpstr>
      <vt:lpstr>Microsoft YaHei</vt:lpstr>
      <vt:lpstr>Arial Unicode MS</vt:lpstr>
      <vt:lpstr>Calibri</vt:lpstr>
      <vt:lpstr>Office Theme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Юлия Васянина</cp:lastModifiedBy>
  <cp:revision>14</cp:revision>
  <dcterms:created xsi:type="dcterms:W3CDTF">2025-04-03T07:13:00Z</dcterms:created>
  <dcterms:modified xsi:type="dcterms:W3CDTF">2025-04-10T11:32:35Z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ICV" pid="2">
    <vt:lpwstr>FE57B9EA59B049DD9C6BF1FD85951696_12</vt:lpwstr>
  </property>
  <property fmtid="{D5CDD505-2E9C-101B-9397-08002B2CF9AE}" name="KSOProductBuildVer" pid="3">
    <vt:lpwstr>1049-12.2.0.20782</vt:lpwstr>
  </property>
  <property fmtid="{D5CDD505-2E9C-101B-9397-08002B2CF9AE}" name="NXPowerLiteLastOptimized" pid="4">
    <vt:lpwstr>3957142</vt:lpwstr>
  </property>
  <property fmtid="{D5CDD505-2E9C-101B-9397-08002B2CF9AE}" name="NXPowerLiteSettings" pid="5">
    <vt:lpwstr>F7000400038000</vt:lpwstr>
  </property>
  <property fmtid="{D5CDD505-2E9C-101B-9397-08002B2CF9AE}" name="NXPowerLiteVersion" pid="6">
    <vt:lpwstr>S10.3.1</vt:lpwstr>
  </property>
</Properties>
</file>